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p:sldMasterIdLst>
    <p:sldMasterId id="2147483694" r:id="rId2"/>
  </p:sldMasterIdLst>
  <p:notesMasterIdLst>
    <p:notesMasterId r:id="rId32"/>
  </p:notesMasterIdLst>
  <p:handoutMasterIdLst>
    <p:handoutMasterId r:id="rId33"/>
  </p:handoutMasterIdLst>
  <p:sldIdLst>
    <p:sldId id="256" r:id="rId3"/>
    <p:sldId id="258" r:id="rId4"/>
    <p:sldId id="269" r:id="rId5"/>
    <p:sldId id="257" r:id="rId6"/>
    <p:sldId id="265" r:id="rId7"/>
    <p:sldId id="266" r:id="rId8"/>
    <p:sldId id="267" r:id="rId9"/>
    <p:sldId id="268" r:id="rId10"/>
    <p:sldId id="270" r:id="rId11"/>
    <p:sldId id="264" r:id="rId12"/>
    <p:sldId id="271" r:id="rId13"/>
    <p:sldId id="272" r:id="rId14"/>
    <p:sldId id="260" r:id="rId15"/>
    <p:sldId id="259" r:id="rId16"/>
    <p:sldId id="262" r:id="rId17"/>
    <p:sldId id="274" r:id="rId18"/>
    <p:sldId id="263" r:id="rId19"/>
    <p:sldId id="261" r:id="rId20"/>
    <p:sldId id="273" r:id="rId21"/>
    <p:sldId id="279" r:id="rId22"/>
    <p:sldId id="280" r:id="rId23"/>
    <p:sldId id="282" r:id="rId24"/>
    <p:sldId id="281" r:id="rId25"/>
    <p:sldId id="278" r:id="rId26"/>
    <p:sldId id="277" r:id="rId27"/>
    <p:sldId id="275" r:id="rId28"/>
    <p:sldId id="283" r:id="rId29"/>
    <p:sldId id="284" r:id="rId30"/>
    <p:sldId id="285" r:id="rId31"/>
  </p:sldIdLst>
  <p:sldSz cx="9144000" cy="6858000" type="screen4x3"/>
  <p:notesSz cx="6858000" cy="9144000"/>
  <p:defaultTextStyle>
    <a:defPPr>
      <a:defRPr lang="en-US"/>
    </a:defPPr>
    <a:lvl1pPr marL="0" algn="l" defTabSz="914400" rtl="0" latinLnBrk="0">
      <a:defRPr sz="1800" kern="1200">
        <a:solidFill>
          <a:schemeClr val="tx1"/>
        </a:solidFill>
        <a:latin typeface="+mn-lt"/>
        <a:ea typeface="+mn-ea"/>
        <a:cs typeface="+mn-cs"/>
      </a:defRPr>
    </a:lvl1pPr>
    <a:lvl2pPr marL="457200" algn="l" defTabSz="914400" rtl="0" latinLnBrk="0">
      <a:defRPr sz="1800" kern="1200">
        <a:solidFill>
          <a:schemeClr val="tx1"/>
        </a:solidFill>
        <a:latin typeface="+mn-lt"/>
        <a:ea typeface="+mn-ea"/>
        <a:cs typeface="+mn-cs"/>
      </a:defRPr>
    </a:lvl2pPr>
    <a:lvl3pPr marL="914400" algn="l" defTabSz="914400" rtl="0" latinLnBrk="0">
      <a:defRPr sz="1800" kern="1200">
        <a:solidFill>
          <a:schemeClr val="tx1"/>
        </a:solidFill>
        <a:latin typeface="+mn-lt"/>
        <a:ea typeface="+mn-ea"/>
        <a:cs typeface="+mn-cs"/>
      </a:defRPr>
    </a:lvl3pPr>
    <a:lvl4pPr marL="1371600" algn="l" defTabSz="914400" rtl="0" latinLnBrk="0">
      <a:defRPr sz="1800" kern="1200">
        <a:solidFill>
          <a:schemeClr val="tx1"/>
        </a:solidFill>
        <a:latin typeface="+mn-lt"/>
        <a:ea typeface="+mn-ea"/>
        <a:cs typeface="+mn-cs"/>
      </a:defRPr>
    </a:lvl4pPr>
    <a:lvl5pPr marL="1828800" algn="l" defTabSz="914400" rtl="0" latinLnBrk="0">
      <a:defRPr sz="1800" kern="1200">
        <a:solidFill>
          <a:schemeClr val="tx1"/>
        </a:solidFill>
        <a:latin typeface="+mn-lt"/>
        <a:ea typeface="+mn-ea"/>
        <a:cs typeface="+mn-cs"/>
      </a:defRPr>
    </a:lvl5pPr>
    <a:lvl6pPr marL="2286000" algn="l" defTabSz="914400" rtl="0" latinLnBrk="0">
      <a:defRPr sz="1800" kern="1200">
        <a:solidFill>
          <a:schemeClr val="tx1"/>
        </a:solidFill>
        <a:latin typeface="+mn-lt"/>
        <a:ea typeface="+mn-ea"/>
        <a:cs typeface="+mn-cs"/>
      </a:defRPr>
    </a:lvl6pPr>
    <a:lvl7pPr marL="2743200" algn="l" defTabSz="914400" rtl="0" latinLnBrk="0">
      <a:defRPr sz="1800" kern="1200">
        <a:solidFill>
          <a:schemeClr val="tx1"/>
        </a:solidFill>
        <a:latin typeface="+mn-lt"/>
        <a:ea typeface="+mn-ea"/>
        <a:cs typeface="+mn-cs"/>
      </a:defRPr>
    </a:lvl7pPr>
    <a:lvl8pPr marL="3200400" algn="l" defTabSz="914400" rtl="0" latinLnBrk="0">
      <a:defRPr sz="1800" kern="1200">
        <a:solidFill>
          <a:schemeClr val="tx1"/>
        </a:solidFill>
        <a:latin typeface="+mn-lt"/>
        <a:ea typeface="+mn-ea"/>
        <a:cs typeface="+mn-cs"/>
      </a:defRPr>
    </a:lvl8pPr>
    <a:lvl9pPr marL="3657600" algn="l" defTabSz="914400" rtl="0" latinLnBrk="0">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4" clrMode="gray" frameSlides="1"/>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463" autoAdjust="0"/>
    <p:restoredTop sz="94660"/>
  </p:normalViewPr>
  <p:slideViewPr>
    <p:cSldViewPr>
      <p:cViewPr>
        <p:scale>
          <a:sx n="63" d="100"/>
          <a:sy n="63" d="100"/>
        </p:scale>
        <p:origin x="-2272" y="56"/>
      </p:cViewPr>
      <p:guideLst>
        <p:guide orient="horz" pos="2160"/>
        <p:guide pos="2880"/>
      </p:guideLst>
    </p:cSldViewPr>
  </p:slideViewPr>
  <p:notesTextViewPr>
    <p:cViewPr>
      <p:scale>
        <a:sx n="100" d="100"/>
        <a:sy n="100" d="100"/>
      </p:scale>
      <p:origin x="0" y="0"/>
    </p:cViewPr>
  </p:notesTextViewPr>
  <p:sorterViewPr>
    <p:cViewPr>
      <p:scale>
        <a:sx n="66" d="100"/>
        <a:sy n="66" d="100"/>
      </p:scale>
      <p:origin x="0" y="912"/>
    </p:cViewPr>
  </p:sorter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1" Type="http://schemas.openxmlformats.org/officeDocument/2006/relationships/customXml" Target="../customXml/item1.xml"/><Relationship Id="rId2" Type="http://schemas.openxmlformats.org/officeDocument/2006/relationships/slideMaster" Target="slideMasters/slideMaster1.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notesMaster" Target="notesMasters/notesMaster1.xml"/><Relationship Id="rId9" Type="http://schemas.openxmlformats.org/officeDocument/2006/relationships/slide" Target="slides/slide7.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33" Type="http://schemas.openxmlformats.org/officeDocument/2006/relationships/handoutMaster" Target="handoutMasters/handoutMaster1.xml"/><Relationship Id="rId34" Type="http://schemas.openxmlformats.org/officeDocument/2006/relationships/printerSettings" Target="printerSettings/printerSettings1.bin"/><Relationship Id="rId35" Type="http://schemas.openxmlformats.org/officeDocument/2006/relationships/presProps" Target="presProps.xml"/><Relationship Id="rId36" Type="http://schemas.openxmlformats.org/officeDocument/2006/relationships/viewProps" Target="viewProps.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37" Type="http://schemas.openxmlformats.org/officeDocument/2006/relationships/theme" Target="theme/theme1.xml"/><Relationship Id="rId38"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ED68D42-2360-5448-AE84-FC8FBD07E1B1}" type="doc">
      <dgm:prSet loTypeId="urn:microsoft.com/office/officeart/2008/layout/AlternatingHexagons" loCatId="" qsTypeId="urn:microsoft.com/office/officeart/2005/8/quickstyle/simple4" qsCatId="simple" csTypeId="urn:microsoft.com/office/officeart/2005/8/colors/accent1_2" csCatId="accent1" phldr="1"/>
      <dgm:spPr/>
      <dgm:t>
        <a:bodyPr/>
        <a:lstStyle/>
        <a:p>
          <a:endParaRPr lang="en-US"/>
        </a:p>
      </dgm:t>
    </dgm:pt>
    <dgm:pt modelId="{E08F9438-049F-0F42-825B-BD3627A68B13}">
      <dgm:prSet phldrT="[Text]" custT="1"/>
      <dgm:spPr/>
      <dgm:t>
        <a:bodyPr/>
        <a:lstStyle/>
        <a:p>
          <a:r>
            <a:rPr lang="en-US" sz="2000" dirty="0" smtClean="0">
              <a:latin typeface="Arial"/>
              <a:cs typeface="Arial"/>
            </a:rPr>
            <a:t>Silent reading</a:t>
          </a:r>
          <a:endParaRPr lang="en-US" sz="2000" dirty="0">
            <a:latin typeface="Arial"/>
            <a:cs typeface="Arial"/>
          </a:endParaRPr>
        </a:p>
      </dgm:t>
    </dgm:pt>
    <dgm:pt modelId="{A4710ED6-7CDA-754C-8C26-86C6A55F8252}" type="parTrans" cxnId="{135AEDF7-0F4F-5647-91A1-AAFAADD8A1D4}">
      <dgm:prSet/>
      <dgm:spPr/>
      <dgm:t>
        <a:bodyPr/>
        <a:lstStyle/>
        <a:p>
          <a:endParaRPr lang="en-US"/>
        </a:p>
      </dgm:t>
    </dgm:pt>
    <dgm:pt modelId="{3C5DC3EC-B395-954B-AB1E-74A3A47B93F6}" type="sibTrans" cxnId="{135AEDF7-0F4F-5647-91A1-AAFAADD8A1D4}">
      <dgm:prSet custT="1"/>
      <dgm:spPr/>
      <dgm:t>
        <a:bodyPr/>
        <a:lstStyle/>
        <a:p>
          <a:r>
            <a:rPr lang="en-US" sz="2000" dirty="0" smtClean="0">
              <a:latin typeface="Arial"/>
              <a:cs typeface="Arial"/>
            </a:rPr>
            <a:t>Interactive reading</a:t>
          </a:r>
          <a:endParaRPr lang="en-US" sz="2000" dirty="0">
            <a:latin typeface="Arial"/>
            <a:cs typeface="Arial"/>
          </a:endParaRPr>
        </a:p>
      </dgm:t>
    </dgm:pt>
    <dgm:pt modelId="{C203155A-A729-D44C-A8C4-84F219830C5A}">
      <dgm:prSet phldrT="[Text]" custT="1"/>
      <dgm:spPr/>
      <dgm:t>
        <a:bodyPr/>
        <a:lstStyle/>
        <a:p>
          <a:r>
            <a:rPr lang="en-US" sz="2000" dirty="0" smtClean="0">
              <a:latin typeface="Arial"/>
              <a:cs typeface="Arial"/>
            </a:rPr>
            <a:t>Shared reading</a:t>
          </a:r>
          <a:endParaRPr lang="en-US" sz="2000" dirty="0">
            <a:latin typeface="Arial"/>
            <a:cs typeface="Arial"/>
          </a:endParaRPr>
        </a:p>
      </dgm:t>
    </dgm:pt>
    <dgm:pt modelId="{1033777C-7619-FD48-ABF1-A89545BFE33E}" type="parTrans" cxnId="{AB64E9C5-1EF8-374B-BEF6-E2AED5E709C8}">
      <dgm:prSet/>
      <dgm:spPr/>
      <dgm:t>
        <a:bodyPr/>
        <a:lstStyle/>
        <a:p>
          <a:endParaRPr lang="en-US"/>
        </a:p>
      </dgm:t>
    </dgm:pt>
    <dgm:pt modelId="{FE4A2F73-AD3B-8C47-8C61-950A896F922B}" type="sibTrans" cxnId="{AB64E9C5-1EF8-374B-BEF6-E2AED5E709C8}">
      <dgm:prSet custT="1"/>
      <dgm:spPr/>
      <dgm:t>
        <a:bodyPr/>
        <a:lstStyle/>
        <a:p>
          <a:r>
            <a:rPr lang="en-US" sz="2000" dirty="0" smtClean="0">
              <a:latin typeface="Arial"/>
              <a:cs typeface="Arial"/>
            </a:rPr>
            <a:t>Guided reading</a:t>
          </a:r>
          <a:endParaRPr lang="en-US" sz="2000" dirty="0">
            <a:latin typeface="Arial"/>
            <a:cs typeface="Arial"/>
          </a:endParaRPr>
        </a:p>
      </dgm:t>
    </dgm:pt>
    <dgm:pt modelId="{9A579E37-5F12-2741-8AFC-2EBC62410C9D}">
      <dgm:prSet custT="1"/>
      <dgm:spPr/>
      <dgm:t>
        <a:bodyPr/>
        <a:lstStyle/>
        <a:p>
          <a:r>
            <a:rPr lang="en-US" sz="2000" dirty="0" smtClean="0">
              <a:latin typeface="Arial"/>
              <a:cs typeface="Arial"/>
            </a:rPr>
            <a:t>Read alouds</a:t>
          </a:r>
          <a:endParaRPr lang="en-US" sz="2000" dirty="0">
            <a:latin typeface="Arial"/>
            <a:cs typeface="Arial"/>
          </a:endParaRPr>
        </a:p>
      </dgm:t>
    </dgm:pt>
    <dgm:pt modelId="{828563F0-273F-8B4C-A972-F1340D6E9558}" type="parTrans" cxnId="{BEE1AF61-116A-EA41-97D5-5553D580A16D}">
      <dgm:prSet/>
      <dgm:spPr/>
      <dgm:t>
        <a:bodyPr/>
        <a:lstStyle/>
        <a:p>
          <a:endParaRPr lang="en-US"/>
        </a:p>
      </dgm:t>
    </dgm:pt>
    <dgm:pt modelId="{AB8CAF2E-C0AC-AC40-AF06-D0225CA01E9A}" type="sibTrans" cxnId="{BEE1AF61-116A-EA41-97D5-5553D580A16D}">
      <dgm:prSet custT="1"/>
      <dgm:spPr/>
      <dgm:t>
        <a:bodyPr/>
        <a:lstStyle/>
        <a:p>
          <a:r>
            <a:rPr lang="en-US" sz="2000" dirty="0" smtClean="0">
              <a:latin typeface="Arial"/>
              <a:cs typeface="Arial"/>
            </a:rPr>
            <a:t>Independent reading</a:t>
          </a:r>
          <a:endParaRPr lang="en-US" sz="2000" dirty="0">
            <a:latin typeface="Arial"/>
            <a:cs typeface="Arial"/>
          </a:endParaRPr>
        </a:p>
      </dgm:t>
    </dgm:pt>
    <dgm:pt modelId="{DCDE0D4D-A354-AD4F-8735-4CF3BF4DC897}">
      <dgm:prSet custT="1"/>
      <dgm:spPr/>
      <dgm:t>
        <a:bodyPr/>
        <a:lstStyle/>
        <a:p>
          <a:r>
            <a:rPr lang="en-US" sz="2000" dirty="0" smtClean="0">
              <a:latin typeface="Arial"/>
              <a:cs typeface="Arial"/>
            </a:rPr>
            <a:t>Buddy reading</a:t>
          </a:r>
          <a:endParaRPr lang="en-US" sz="2000" dirty="0">
            <a:latin typeface="Arial"/>
            <a:cs typeface="Arial"/>
          </a:endParaRPr>
        </a:p>
      </dgm:t>
    </dgm:pt>
    <dgm:pt modelId="{7B0A6336-3C27-5F41-88D7-BFA564F883C5}" type="parTrans" cxnId="{7B89E493-9E40-2946-BFF9-A202186DAC67}">
      <dgm:prSet/>
      <dgm:spPr/>
      <dgm:t>
        <a:bodyPr/>
        <a:lstStyle/>
        <a:p>
          <a:endParaRPr lang="en-US"/>
        </a:p>
      </dgm:t>
    </dgm:pt>
    <dgm:pt modelId="{5853305E-4245-B54F-9823-08FAAF3229B1}" type="sibTrans" cxnId="{7B89E493-9E40-2946-BFF9-A202186DAC67}">
      <dgm:prSet custT="1"/>
      <dgm:spPr/>
      <dgm:t>
        <a:bodyPr/>
        <a:lstStyle/>
        <a:p>
          <a:r>
            <a:rPr lang="en-US" sz="2000" b="1" dirty="0" smtClean="0">
              <a:solidFill>
                <a:srgbClr val="FF0000"/>
              </a:solidFill>
              <a:latin typeface="Arial"/>
              <a:cs typeface="Arial"/>
            </a:rPr>
            <a:t>Others???</a:t>
          </a:r>
          <a:endParaRPr lang="en-US" sz="2000" b="1" dirty="0">
            <a:solidFill>
              <a:srgbClr val="FF0000"/>
            </a:solidFill>
            <a:latin typeface="Arial"/>
            <a:cs typeface="Arial"/>
          </a:endParaRPr>
        </a:p>
      </dgm:t>
    </dgm:pt>
    <dgm:pt modelId="{DF525D34-9B28-9F47-8E8D-023D02316AB3}">
      <dgm:prSet custT="1"/>
      <dgm:spPr/>
      <dgm:t>
        <a:bodyPr/>
        <a:lstStyle/>
        <a:p>
          <a:r>
            <a:rPr lang="en-US" sz="2000" dirty="0" smtClean="0">
              <a:latin typeface="Arial"/>
              <a:cs typeface="Arial"/>
            </a:rPr>
            <a:t>Tape assisted reading</a:t>
          </a:r>
          <a:endParaRPr lang="en-US" sz="2000" dirty="0">
            <a:latin typeface="Arial"/>
            <a:cs typeface="Arial"/>
          </a:endParaRPr>
        </a:p>
      </dgm:t>
    </dgm:pt>
    <dgm:pt modelId="{E126118B-4226-F54F-8FF6-CF684D090642}" type="parTrans" cxnId="{E2209B62-C5C2-414A-854A-EE95AD4A0A18}">
      <dgm:prSet/>
      <dgm:spPr/>
      <dgm:t>
        <a:bodyPr/>
        <a:lstStyle/>
        <a:p>
          <a:endParaRPr lang="en-US"/>
        </a:p>
      </dgm:t>
    </dgm:pt>
    <dgm:pt modelId="{C4F62E01-8249-FD48-A57B-C3A88787C583}" type="sibTrans" cxnId="{E2209B62-C5C2-414A-854A-EE95AD4A0A18}">
      <dgm:prSet custT="1"/>
      <dgm:spPr/>
      <dgm:t>
        <a:bodyPr/>
        <a:lstStyle/>
        <a:p>
          <a:r>
            <a:rPr lang="en-US" sz="2000" dirty="0" smtClean="0">
              <a:latin typeface="Arial"/>
              <a:cs typeface="Arial"/>
            </a:rPr>
            <a:t>Dialogic reading</a:t>
          </a:r>
          <a:endParaRPr lang="en-US" sz="2000" dirty="0">
            <a:latin typeface="Arial"/>
            <a:cs typeface="Arial"/>
          </a:endParaRPr>
        </a:p>
      </dgm:t>
    </dgm:pt>
    <dgm:pt modelId="{1EB4FEA4-FCAF-C149-8894-8F6B550C0B85}" type="pres">
      <dgm:prSet presAssocID="{DED68D42-2360-5448-AE84-FC8FBD07E1B1}" presName="Name0" presStyleCnt="0">
        <dgm:presLayoutVars>
          <dgm:chMax/>
          <dgm:chPref/>
          <dgm:dir/>
          <dgm:animLvl val="lvl"/>
        </dgm:presLayoutVars>
      </dgm:prSet>
      <dgm:spPr/>
      <dgm:t>
        <a:bodyPr/>
        <a:lstStyle/>
        <a:p>
          <a:endParaRPr lang="en-US"/>
        </a:p>
      </dgm:t>
    </dgm:pt>
    <dgm:pt modelId="{1A8F2744-FF7B-ED41-9479-22F50DA3C478}" type="pres">
      <dgm:prSet presAssocID="{E08F9438-049F-0F42-825B-BD3627A68B13}" presName="composite" presStyleCnt="0"/>
      <dgm:spPr/>
    </dgm:pt>
    <dgm:pt modelId="{99F5DE6F-897B-B04E-A364-A7A6F46568F5}" type="pres">
      <dgm:prSet presAssocID="{E08F9438-049F-0F42-825B-BD3627A68B13}" presName="Parent1" presStyleLbl="node1" presStyleIdx="0" presStyleCnt="10" custScaleX="191431" custLinFactX="100000" custLinFactNeighborX="179789" custLinFactNeighborY="29601">
        <dgm:presLayoutVars>
          <dgm:chMax val="1"/>
          <dgm:chPref val="1"/>
          <dgm:bulletEnabled val="1"/>
        </dgm:presLayoutVars>
      </dgm:prSet>
      <dgm:spPr/>
      <dgm:t>
        <a:bodyPr/>
        <a:lstStyle/>
        <a:p>
          <a:endParaRPr lang="en-US"/>
        </a:p>
      </dgm:t>
    </dgm:pt>
    <dgm:pt modelId="{B2A289CF-29C2-8C40-97E3-0402D8A370AB}" type="pres">
      <dgm:prSet presAssocID="{E08F9438-049F-0F42-825B-BD3627A68B13}" presName="Childtext1" presStyleLbl="revTx" presStyleIdx="0" presStyleCnt="5">
        <dgm:presLayoutVars>
          <dgm:chMax val="0"/>
          <dgm:chPref val="0"/>
          <dgm:bulletEnabled val="1"/>
        </dgm:presLayoutVars>
      </dgm:prSet>
      <dgm:spPr/>
      <dgm:t>
        <a:bodyPr/>
        <a:lstStyle/>
        <a:p>
          <a:endParaRPr lang="en-US"/>
        </a:p>
      </dgm:t>
    </dgm:pt>
    <dgm:pt modelId="{1CE8FE7D-3496-DC46-9683-57D4AD386F77}" type="pres">
      <dgm:prSet presAssocID="{E08F9438-049F-0F42-825B-BD3627A68B13}" presName="BalanceSpacing" presStyleCnt="0"/>
      <dgm:spPr/>
    </dgm:pt>
    <dgm:pt modelId="{FD57492F-3730-874E-B87F-DC804992DB75}" type="pres">
      <dgm:prSet presAssocID="{E08F9438-049F-0F42-825B-BD3627A68B13}" presName="BalanceSpacing1" presStyleCnt="0"/>
      <dgm:spPr/>
    </dgm:pt>
    <dgm:pt modelId="{889FCF26-864C-A045-9DBB-CC2E99D89EB3}" type="pres">
      <dgm:prSet presAssocID="{3C5DC3EC-B395-954B-AB1E-74A3A47B93F6}" presName="Accent1Text" presStyleLbl="node1" presStyleIdx="1" presStyleCnt="10" custScaleX="202858" custLinFactX="-100000" custLinFactNeighborX="-132218" custLinFactNeighborY="37058"/>
      <dgm:spPr/>
      <dgm:t>
        <a:bodyPr/>
        <a:lstStyle/>
        <a:p>
          <a:endParaRPr lang="en-US"/>
        </a:p>
      </dgm:t>
    </dgm:pt>
    <dgm:pt modelId="{ACB22308-BD47-9940-BED6-8EE3E71BCB7D}" type="pres">
      <dgm:prSet presAssocID="{3C5DC3EC-B395-954B-AB1E-74A3A47B93F6}" presName="spaceBetweenRectangles" presStyleCnt="0"/>
      <dgm:spPr/>
    </dgm:pt>
    <dgm:pt modelId="{F8C3C593-2842-3A41-9D02-F7A9EE80F696}" type="pres">
      <dgm:prSet presAssocID="{C203155A-A729-D44C-A8C4-84F219830C5A}" presName="composite" presStyleCnt="0"/>
      <dgm:spPr/>
    </dgm:pt>
    <dgm:pt modelId="{97E76853-75D1-4C4A-A4F0-E6AF6E43C4C2}" type="pres">
      <dgm:prSet presAssocID="{C203155A-A729-D44C-A8C4-84F219830C5A}" presName="Parent1" presStyleLbl="node1" presStyleIdx="2" presStyleCnt="10" custScaleX="225719" custLinFactNeighborX="2825" custLinFactNeighborY="-70888">
        <dgm:presLayoutVars>
          <dgm:chMax val="1"/>
          <dgm:chPref val="1"/>
          <dgm:bulletEnabled val="1"/>
        </dgm:presLayoutVars>
      </dgm:prSet>
      <dgm:spPr/>
      <dgm:t>
        <a:bodyPr/>
        <a:lstStyle/>
        <a:p>
          <a:endParaRPr lang="en-US"/>
        </a:p>
      </dgm:t>
    </dgm:pt>
    <dgm:pt modelId="{97394B20-D7C9-FB42-80A9-ACE99442578A}" type="pres">
      <dgm:prSet presAssocID="{C203155A-A729-D44C-A8C4-84F219830C5A}" presName="Childtext1" presStyleLbl="revTx" presStyleIdx="1" presStyleCnt="5">
        <dgm:presLayoutVars>
          <dgm:chMax val="0"/>
          <dgm:chPref val="0"/>
          <dgm:bulletEnabled val="1"/>
        </dgm:presLayoutVars>
      </dgm:prSet>
      <dgm:spPr/>
      <dgm:t>
        <a:bodyPr/>
        <a:lstStyle/>
        <a:p>
          <a:endParaRPr lang="en-US"/>
        </a:p>
      </dgm:t>
    </dgm:pt>
    <dgm:pt modelId="{1FDA6CE5-6CBD-5145-B383-E31D93F7CAA7}" type="pres">
      <dgm:prSet presAssocID="{C203155A-A729-D44C-A8C4-84F219830C5A}" presName="BalanceSpacing" presStyleCnt="0"/>
      <dgm:spPr/>
    </dgm:pt>
    <dgm:pt modelId="{6F577BAF-293E-BC41-9744-42E27AF3FFB8}" type="pres">
      <dgm:prSet presAssocID="{C203155A-A729-D44C-A8C4-84F219830C5A}" presName="BalanceSpacing1" presStyleCnt="0"/>
      <dgm:spPr/>
    </dgm:pt>
    <dgm:pt modelId="{969D21FB-9060-A44B-903A-48BEFD9ECC70}" type="pres">
      <dgm:prSet presAssocID="{FE4A2F73-AD3B-8C47-8C61-950A896F922B}" presName="Accent1Text" presStyleLbl="node1" presStyleIdx="3" presStyleCnt="10" custScaleX="174289" custLinFactX="100000" custLinFactY="100000" custLinFactNeighborX="168853" custLinFactNeighborY="150467"/>
      <dgm:spPr/>
      <dgm:t>
        <a:bodyPr/>
        <a:lstStyle/>
        <a:p>
          <a:endParaRPr lang="en-US"/>
        </a:p>
      </dgm:t>
    </dgm:pt>
    <dgm:pt modelId="{4AA48FE3-21F7-2C45-9239-561034CD74CB}" type="pres">
      <dgm:prSet presAssocID="{FE4A2F73-AD3B-8C47-8C61-950A896F922B}" presName="spaceBetweenRectangles" presStyleCnt="0"/>
      <dgm:spPr/>
    </dgm:pt>
    <dgm:pt modelId="{E97FCD99-ADD1-AC46-B68A-01A947A29949}" type="pres">
      <dgm:prSet presAssocID="{9A579E37-5F12-2741-8AFC-2EBC62410C9D}" presName="composite" presStyleCnt="0"/>
      <dgm:spPr/>
    </dgm:pt>
    <dgm:pt modelId="{8DA1794F-E290-E649-82AD-11B2A02A5EAF}" type="pres">
      <dgm:prSet presAssocID="{9A579E37-5F12-2741-8AFC-2EBC62410C9D}" presName="Parent1" presStyleLbl="node1" presStyleIdx="4" presStyleCnt="10" custScaleX="257418" custLinFactNeighborX="-27409" custLinFactNeighborY="-42693">
        <dgm:presLayoutVars>
          <dgm:chMax val="1"/>
          <dgm:chPref val="1"/>
          <dgm:bulletEnabled val="1"/>
        </dgm:presLayoutVars>
      </dgm:prSet>
      <dgm:spPr/>
      <dgm:t>
        <a:bodyPr/>
        <a:lstStyle/>
        <a:p>
          <a:endParaRPr lang="en-US"/>
        </a:p>
      </dgm:t>
    </dgm:pt>
    <dgm:pt modelId="{48CF372F-2497-8C45-9152-D7D8A416C2B4}" type="pres">
      <dgm:prSet presAssocID="{9A579E37-5F12-2741-8AFC-2EBC62410C9D}" presName="Childtext1" presStyleLbl="revTx" presStyleIdx="2" presStyleCnt="5">
        <dgm:presLayoutVars>
          <dgm:chMax val="0"/>
          <dgm:chPref val="0"/>
          <dgm:bulletEnabled val="1"/>
        </dgm:presLayoutVars>
      </dgm:prSet>
      <dgm:spPr/>
    </dgm:pt>
    <dgm:pt modelId="{6AB486BE-B0F1-EE43-A0CC-93B36CC49C0F}" type="pres">
      <dgm:prSet presAssocID="{9A579E37-5F12-2741-8AFC-2EBC62410C9D}" presName="BalanceSpacing" presStyleCnt="0"/>
      <dgm:spPr/>
    </dgm:pt>
    <dgm:pt modelId="{C912F709-F3BE-B049-B4E3-8DE91CD3B4FE}" type="pres">
      <dgm:prSet presAssocID="{9A579E37-5F12-2741-8AFC-2EBC62410C9D}" presName="BalanceSpacing1" presStyleCnt="0"/>
      <dgm:spPr/>
    </dgm:pt>
    <dgm:pt modelId="{3E540F0E-168E-2F48-9BF7-8EB675ABEED0}" type="pres">
      <dgm:prSet presAssocID="{AB8CAF2E-C0AC-AC40-AF06-D0225CA01E9A}" presName="Accent1Text" presStyleLbl="node1" presStyleIdx="5" presStyleCnt="10" custScaleX="257313" custLinFactX="-100000" custLinFactNeighborX="-128141" custLinFactNeighborY="-290"/>
      <dgm:spPr/>
      <dgm:t>
        <a:bodyPr/>
        <a:lstStyle/>
        <a:p>
          <a:endParaRPr lang="en-US"/>
        </a:p>
      </dgm:t>
    </dgm:pt>
    <dgm:pt modelId="{AF43C329-A22F-2A40-8E50-0A967F67CCCD}" type="pres">
      <dgm:prSet presAssocID="{AB8CAF2E-C0AC-AC40-AF06-D0225CA01E9A}" presName="spaceBetweenRectangles" presStyleCnt="0"/>
      <dgm:spPr/>
    </dgm:pt>
    <dgm:pt modelId="{3AFE25EF-0FDD-7E4D-B0E6-98C8AF657E9A}" type="pres">
      <dgm:prSet presAssocID="{DCDE0D4D-A354-AD4F-8735-4CF3BF4DC897}" presName="composite" presStyleCnt="0"/>
      <dgm:spPr/>
    </dgm:pt>
    <dgm:pt modelId="{20691A7A-298C-0A41-A6A0-2F705FE783A7}" type="pres">
      <dgm:prSet presAssocID="{DCDE0D4D-A354-AD4F-8735-4CF3BF4DC897}" presName="Parent1" presStyleLbl="node1" presStyleIdx="6" presStyleCnt="10" custScaleX="251075" custLinFactNeighborX="96735" custLinFactNeighborY="-14499">
        <dgm:presLayoutVars>
          <dgm:chMax val="1"/>
          <dgm:chPref val="1"/>
          <dgm:bulletEnabled val="1"/>
        </dgm:presLayoutVars>
      </dgm:prSet>
      <dgm:spPr/>
      <dgm:t>
        <a:bodyPr/>
        <a:lstStyle/>
        <a:p>
          <a:endParaRPr lang="en-US"/>
        </a:p>
      </dgm:t>
    </dgm:pt>
    <dgm:pt modelId="{65DC005D-BCF2-8343-9F67-DAED0A1744D9}" type="pres">
      <dgm:prSet presAssocID="{DCDE0D4D-A354-AD4F-8735-4CF3BF4DC897}" presName="Childtext1" presStyleLbl="revTx" presStyleIdx="3" presStyleCnt="5" custLinFactNeighborX="2623" custLinFactNeighborY="-33941">
        <dgm:presLayoutVars>
          <dgm:chMax val="0"/>
          <dgm:chPref val="0"/>
          <dgm:bulletEnabled val="1"/>
        </dgm:presLayoutVars>
      </dgm:prSet>
      <dgm:spPr/>
    </dgm:pt>
    <dgm:pt modelId="{ABBE56F5-99FE-D349-9A58-0FACC8C67849}" type="pres">
      <dgm:prSet presAssocID="{DCDE0D4D-A354-AD4F-8735-4CF3BF4DC897}" presName="BalanceSpacing" presStyleCnt="0"/>
      <dgm:spPr/>
    </dgm:pt>
    <dgm:pt modelId="{BD6D630A-F8F5-A544-A996-FA24FF95ADFA}" type="pres">
      <dgm:prSet presAssocID="{DCDE0D4D-A354-AD4F-8735-4CF3BF4DC897}" presName="BalanceSpacing1" presStyleCnt="0"/>
      <dgm:spPr/>
    </dgm:pt>
    <dgm:pt modelId="{0F9A83A9-CC9E-C54F-98D3-9EFA001BAC01}" type="pres">
      <dgm:prSet presAssocID="{5853305E-4245-B54F-9823-08FAAF3229B1}" presName="Accent1Text" presStyleLbl="node1" presStyleIdx="7" presStyleCnt="10" custScaleX="208575" custLinFactX="100000" custLinFactNeighborX="123137" custLinFactNeighborY="-90809"/>
      <dgm:spPr/>
      <dgm:t>
        <a:bodyPr/>
        <a:lstStyle/>
        <a:p>
          <a:endParaRPr lang="en-US"/>
        </a:p>
      </dgm:t>
    </dgm:pt>
    <dgm:pt modelId="{66100021-C5C8-D84A-9EE4-AE4E79A3C7DE}" type="pres">
      <dgm:prSet presAssocID="{5853305E-4245-B54F-9823-08FAAF3229B1}" presName="spaceBetweenRectangles" presStyleCnt="0"/>
      <dgm:spPr/>
    </dgm:pt>
    <dgm:pt modelId="{55655706-5EC1-2340-9FFC-CBD123A22F4C}" type="pres">
      <dgm:prSet presAssocID="{DF525D34-9B28-9F47-8E8D-023D02316AB3}" presName="composite" presStyleCnt="0"/>
      <dgm:spPr/>
    </dgm:pt>
    <dgm:pt modelId="{25F59E05-D518-3E41-AD7D-3F9236B31E9A}" type="pres">
      <dgm:prSet presAssocID="{DF525D34-9B28-9F47-8E8D-023D02316AB3}" presName="Parent1" presStyleLbl="node1" presStyleIdx="8" presStyleCnt="10" custScaleX="240139" custLinFactNeighborX="-52295" custLinFactNeighborY="6628">
        <dgm:presLayoutVars>
          <dgm:chMax val="1"/>
          <dgm:chPref val="1"/>
          <dgm:bulletEnabled val="1"/>
        </dgm:presLayoutVars>
      </dgm:prSet>
      <dgm:spPr/>
      <dgm:t>
        <a:bodyPr/>
        <a:lstStyle/>
        <a:p>
          <a:endParaRPr lang="en-US"/>
        </a:p>
      </dgm:t>
    </dgm:pt>
    <dgm:pt modelId="{FC532962-2CCE-9B4E-9741-333F18A96807}" type="pres">
      <dgm:prSet presAssocID="{DF525D34-9B28-9F47-8E8D-023D02316AB3}" presName="Childtext1" presStyleLbl="revTx" presStyleIdx="4" presStyleCnt="5">
        <dgm:presLayoutVars>
          <dgm:chMax val="0"/>
          <dgm:chPref val="0"/>
          <dgm:bulletEnabled val="1"/>
        </dgm:presLayoutVars>
      </dgm:prSet>
      <dgm:spPr/>
    </dgm:pt>
    <dgm:pt modelId="{37361B08-773D-AB4E-A071-FC94E60DA5C0}" type="pres">
      <dgm:prSet presAssocID="{DF525D34-9B28-9F47-8E8D-023D02316AB3}" presName="BalanceSpacing" presStyleCnt="0"/>
      <dgm:spPr/>
    </dgm:pt>
    <dgm:pt modelId="{EEF52C3A-CC44-354F-898D-278ACC4E3023}" type="pres">
      <dgm:prSet presAssocID="{DF525D34-9B28-9F47-8E8D-023D02316AB3}" presName="BalanceSpacing1" presStyleCnt="0"/>
      <dgm:spPr/>
    </dgm:pt>
    <dgm:pt modelId="{2B630EE7-7FCE-B049-BDEE-5A3D68638D9D}" type="pres">
      <dgm:prSet presAssocID="{C4F62E01-8249-FD48-A57B-C3A88787C583}" presName="Accent1Text" presStyleLbl="node1" presStyleIdx="9" presStyleCnt="10" custScaleX="220001" custLinFactX="-100000" custLinFactNeighborX="-106181" custLinFactNeighborY="-35775"/>
      <dgm:spPr/>
      <dgm:t>
        <a:bodyPr/>
        <a:lstStyle/>
        <a:p>
          <a:endParaRPr lang="en-US"/>
        </a:p>
      </dgm:t>
    </dgm:pt>
  </dgm:ptLst>
  <dgm:cxnLst>
    <dgm:cxn modelId="{BEE1AF61-116A-EA41-97D5-5553D580A16D}" srcId="{DED68D42-2360-5448-AE84-FC8FBD07E1B1}" destId="{9A579E37-5F12-2741-8AFC-2EBC62410C9D}" srcOrd="2" destOrd="0" parTransId="{828563F0-273F-8B4C-A972-F1340D6E9558}" sibTransId="{AB8CAF2E-C0AC-AC40-AF06-D0225CA01E9A}"/>
    <dgm:cxn modelId="{ABB4345D-C1FD-6547-B971-FE34876E6BEB}" type="presOf" srcId="{C203155A-A729-D44C-A8C4-84F219830C5A}" destId="{97E76853-75D1-4C4A-A4F0-E6AF6E43C4C2}" srcOrd="0" destOrd="0" presId="urn:microsoft.com/office/officeart/2008/layout/AlternatingHexagons"/>
    <dgm:cxn modelId="{13EC7CFF-A58B-774C-B04D-735A8821A2A1}" type="presOf" srcId="{9A579E37-5F12-2741-8AFC-2EBC62410C9D}" destId="{8DA1794F-E290-E649-82AD-11B2A02A5EAF}" srcOrd="0" destOrd="0" presId="urn:microsoft.com/office/officeart/2008/layout/AlternatingHexagons"/>
    <dgm:cxn modelId="{E2209B62-C5C2-414A-854A-EE95AD4A0A18}" srcId="{DED68D42-2360-5448-AE84-FC8FBD07E1B1}" destId="{DF525D34-9B28-9F47-8E8D-023D02316AB3}" srcOrd="4" destOrd="0" parTransId="{E126118B-4226-F54F-8FF6-CF684D090642}" sibTransId="{C4F62E01-8249-FD48-A57B-C3A88787C583}"/>
    <dgm:cxn modelId="{7038F813-1352-2847-AC11-255811AC6496}" type="presOf" srcId="{DF525D34-9B28-9F47-8E8D-023D02316AB3}" destId="{25F59E05-D518-3E41-AD7D-3F9236B31E9A}" srcOrd="0" destOrd="0" presId="urn:microsoft.com/office/officeart/2008/layout/AlternatingHexagons"/>
    <dgm:cxn modelId="{135AEDF7-0F4F-5647-91A1-AAFAADD8A1D4}" srcId="{DED68D42-2360-5448-AE84-FC8FBD07E1B1}" destId="{E08F9438-049F-0F42-825B-BD3627A68B13}" srcOrd="0" destOrd="0" parTransId="{A4710ED6-7CDA-754C-8C26-86C6A55F8252}" sibTransId="{3C5DC3EC-B395-954B-AB1E-74A3A47B93F6}"/>
    <dgm:cxn modelId="{27DE5720-9DEF-8941-AFAA-82A31A00F831}" type="presOf" srcId="{5853305E-4245-B54F-9823-08FAAF3229B1}" destId="{0F9A83A9-CC9E-C54F-98D3-9EFA001BAC01}" srcOrd="0" destOrd="0" presId="urn:microsoft.com/office/officeart/2008/layout/AlternatingHexagons"/>
    <dgm:cxn modelId="{7B89E493-9E40-2946-BFF9-A202186DAC67}" srcId="{DED68D42-2360-5448-AE84-FC8FBD07E1B1}" destId="{DCDE0D4D-A354-AD4F-8735-4CF3BF4DC897}" srcOrd="3" destOrd="0" parTransId="{7B0A6336-3C27-5F41-88D7-BFA564F883C5}" sibTransId="{5853305E-4245-B54F-9823-08FAAF3229B1}"/>
    <dgm:cxn modelId="{1DEC0306-DF95-E54D-9952-683D5B915571}" type="presOf" srcId="{DED68D42-2360-5448-AE84-FC8FBD07E1B1}" destId="{1EB4FEA4-FCAF-C149-8894-8F6B550C0B85}" srcOrd="0" destOrd="0" presId="urn:microsoft.com/office/officeart/2008/layout/AlternatingHexagons"/>
    <dgm:cxn modelId="{079E57F9-EDEC-AB42-BD30-A90076870B37}" type="presOf" srcId="{FE4A2F73-AD3B-8C47-8C61-950A896F922B}" destId="{969D21FB-9060-A44B-903A-48BEFD9ECC70}" srcOrd="0" destOrd="0" presId="urn:microsoft.com/office/officeart/2008/layout/AlternatingHexagons"/>
    <dgm:cxn modelId="{18B84900-7B9C-CF4C-9D90-3122315C629E}" type="presOf" srcId="{3C5DC3EC-B395-954B-AB1E-74A3A47B93F6}" destId="{889FCF26-864C-A045-9DBB-CC2E99D89EB3}" srcOrd="0" destOrd="0" presId="urn:microsoft.com/office/officeart/2008/layout/AlternatingHexagons"/>
    <dgm:cxn modelId="{AB64E9C5-1EF8-374B-BEF6-E2AED5E709C8}" srcId="{DED68D42-2360-5448-AE84-FC8FBD07E1B1}" destId="{C203155A-A729-D44C-A8C4-84F219830C5A}" srcOrd="1" destOrd="0" parTransId="{1033777C-7619-FD48-ABF1-A89545BFE33E}" sibTransId="{FE4A2F73-AD3B-8C47-8C61-950A896F922B}"/>
    <dgm:cxn modelId="{C43266CA-E2A6-2944-B635-F7DAAD9062B2}" type="presOf" srcId="{E08F9438-049F-0F42-825B-BD3627A68B13}" destId="{99F5DE6F-897B-B04E-A364-A7A6F46568F5}" srcOrd="0" destOrd="0" presId="urn:microsoft.com/office/officeart/2008/layout/AlternatingHexagons"/>
    <dgm:cxn modelId="{28BE6FD0-9ADE-1B4C-93A2-0F63BC248173}" type="presOf" srcId="{C4F62E01-8249-FD48-A57B-C3A88787C583}" destId="{2B630EE7-7FCE-B049-BDEE-5A3D68638D9D}" srcOrd="0" destOrd="0" presId="urn:microsoft.com/office/officeart/2008/layout/AlternatingHexagons"/>
    <dgm:cxn modelId="{BA77626F-42A0-4241-9F63-A355BE4FC8EE}" type="presOf" srcId="{DCDE0D4D-A354-AD4F-8735-4CF3BF4DC897}" destId="{20691A7A-298C-0A41-A6A0-2F705FE783A7}" srcOrd="0" destOrd="0" presId="urn:microsoft.com/office/officeart/2008/layout/AlternatingHexagons"/>
    <dgm:cxn modelId="{AB728E69-386E-704B-8837-BC308C2BD816}" type="presOf" srcId="{AB8CAF2E-C0AC-AC40-AF06-D0225CA01E9A}" destId="{3E540F0E-168E-2F48-9BF7-8EB675ABEED0}" srcOrd="0" destOrd="0" presId="urn:microsoft.com/office/officeart/2008/layout/AlternatingHexagons"/>
    <dgm:cxn modelId="{9A973878-2D64-4F43-9251-12EB5D7C8E02}" type="presParOf" srcId="{1EB4FEA4-FCAF-C149-8894-8F6B550C0B85}" destId="{1A8F2744-FF7B-ED41-9479-22F50DA3C478}" srcOrd="0" destOrd="0" presId="urn:microsoft.com/office/officeart/2008/layout/AlternatingHexagons"/>
    <dgm:cxn modelId="{D4E8C591-28B8-F34C-97A5-9537DEE7F448}" type="presParOf" srcId="{1A8F2744-FF7B-ED41-9479-22F50DA3C478}" destId="{99F5DE6F-897B-B04E-A364-A7A6F46568F5}" srcOrd="0" destOrd="0" presId="urn:microsoft.com/office/officeart/2008/layout/AlternatingHexagons"/>
    <dgm:cxn modelId="{6D221662-718D-E342-952F-34EED8111FF0}" type="presParOf" srcId="{1A8F2744-FF7B-ED41-9479-22F50DA3C478}" destId="{B2A289CF-29C2-8C40-97E3-0402D8A370AB}" srcOrd="1" destOrd="0" presId="urn:microsoft.com/office/officeart/2008/layout/AlternatingHexagons"/>
    <dgm:cxn modelId="{8A617F50-8711-9A45-9119-7A814D47B623}" type="presParOf" srcId="{1A8F2744-FF7B-ED41-9479-22F50DA3C478}" destId="{1CE8FE7D-3496-DC46-9683-57D4AD386F77}" srcOrd="2" destOrd="0" presId="urn:microsoft.com/office/officeart/2008/layout/AlternatingHexagons"/>
    <dgm:cxn modelId="{D0ACF6FB-0CE2-AE46-B15E-1B348C8960C0}" type="presParOf" srcId="{1A8F2744-FF7B-ED41-9479-22F50DA3C478}" destId="{FD57492F-3730-874E-B87F-DC804992DB75}" srcOrd="3" destOrd="0" presId="urn:microsoft.com/office/officeart/2008/layout/AlternatingHexagons"/>
    <dgm:cxn modelId="{3502B857-4A56-2548-981C-38C1208DBF98}" type="presParOf" srcId="{1A8F2744-FF7B-ED41-9479-22F50DA3C478}" destId="{889FCF26-864C-A045-9DBB-CC2E99D89EB3}" srcOrd="4" destOrd="0" presId="urn:microsoft.com/office/officeart/2008/layout/AlternatingHexagons"/>
    <dgm:cxn modelId="{E6BE480D-D038-A647-A6FF-76E3F984F406}" type="presParOf" srcId="{1EB4FEA4-FCAF-C149-8894-8F6B550C0B85}" destId="{ACB22308-BD47-9940-BED6-8EE3E71BCB7D}" srcOrd="1" destOrd="0" presId="urn:microsoft.com/office/officeart/2008/layout/AlternatingHexagons"/>
    <dgm:cxn modelId="{E8A0E163-D51E-9441-8FC8-60DE5F9C9626}" type="presParOf" srcId="{1EB4FEA4-FCAF-C149-8894-8F6B550C0B85}" destId="{F8C3C593-2842-3A41-9D02-F7A9EE80F696}" srcOrd="2" destOrd="0" presId="urn:microsoft.com/office/officeart/2008/layout/AlternatingHexagons"/>
    <dgm:cxn modelId="{36181683-1D92-4C4F-BCEA-16FA9CABF306}" type="presParOf" srcId="{F8C3C593-2842-3A41-9D02-F7A9EE80F696}" destId="{97E76853-75D1-4C4A-A4F0-E6AF6E43C4C2}" srcOrd="0" destOrd="0" presId="urn:microsoft.com/office/officeart/2008/layout/AlternatingHexagons"/>
    <dgm:cxn modelId="{7B91833D-4BC4-274F-A910-59DA91C11370}" type="presParOf" srcId="{F8C3C593-2842-3A41-9D02-F7A9EE80F696}" destId="{97394B20-D7C9-FB42-80A9-ACE99442578A}" srcOrd="1" destOrd="0" presId="urn:microsoft.com/office/officeart/2008/layout/AlternatingHexagons"/>
    <dgm:cxn modelId="{82411273-FB37-EE4B-8E49-61F067D4D77A}" type="presParOf" srcId="{F8C3C593-2842-3A41-9D02-F7A9EE80F696}" destId="{1FDA6CE5-6CBD-5145-B383-E31D93F7CAA7}" srcOrd="2" destOrd="0" presId="urn:microsoft.com/office/officeart/2008/layout/AlternatingHexagons"/>
    <dgm:cxn modelId="{A55ED507-9655-3547-A9DE-7C3F5C133387}" type="presParOf" srcId="{F8C3C593-2842-3A41-9D02-F7A9EE80F696}" destId="{6F577BAF-293E-BC41-9744-42E27AF3FFB8}" srcOrd="3" destOrd="0" presId="urn:microsoft.com/office/officeart/2008/layout/AlternatingHexagons"/>
    <dgm:cxn modelId="{A630C84C-4B06-8A48-B436-237118D584D2}" type="presParOf" srcId="{F8C3C593-2842-3A41-9D02-F7A9EE80F696}" destId="{969D21FB-9060-A44B-903A-48BEFD9ECC70}" srcOrd="4" destOrd="0" presId="urn:microsoft.com/office/officeart/2008/layout/AlternatingHexagons"/>
    <dgm:cxn modelId="{63A7E571-605D-EF42-8AC3-E79462046C7A}" type="presParOf" srcId="{1EB4FEA4-FCAF-C149-8894-8F6B550C0B85}" destId="{4AA48FE3-21F7-2C45-9239-561034CD74CB}" srcOrd="3" destOrd="0" presId="urn:microsoft.com/office/officeart/2008/layout/AlternatingHexagons"/>
    <dgm:cxn modelId="{60D7026C-A894-AE48-9F0D-38FEA7E2C263}" type="presParOf" srcId="{1EB4FEA4-FCAF-C149-8894-8F6B550C0B85}" destId="{E97FCD99-ADD1-AC46-B68A-01A947A29949}" srcOrd="4" destOrd="0" presId="urn:microsoft.com/office/officeart/2008/layout/AlternatingHexagons"/>
    <dgm:cxn modelId="{282F7B16-DB7A-B34E-BF0E-B9D1813A8EEC}" type="presParOf" srcId="{E97FCD99-ADD1-AC46-B68A-01A947A29949}" destId="{8DA1794F-E290-E649-82AD-11B2A02A5EAF}" srcOrd="0" destOrd="0" presId="urn:microsoft.com/office/officeart/2008/layout/AlternatingHexagons"/>
    <dgm:cxn modelId="{C4E39FB5-3770-7448-AD07-0EAEB9F6E71C}" type="presParOf" srcId="{E97FCD99-ADD1-AC46-B68A-01A947A29949}" destId="{48CF372F-2497-8C45-9152-D7D8A416C2B4}" srcOrd="1" destOrd="0" presId="urn:microsoft.com/office/officeart/2008/layout/AlternatingHexagons"/>
    <dgm:cxn modelId="{47F7278A-1E1B-D84C-B716-9874729E84E9}" type="presParOf" srcId="{E97FCD99-ADD1-AC46-B68A-01A947A29949}" destId="{6AB486BE-B0F1-EE43-A0CC-93B36CC49C0F}" srcOrd="2" destOrd="0" presId="urn:microsoft.com/office/officeart/2008/layout/AlternatingHexagons"/>
    <dgm:cxn modelId="{EA439530-F48B-D94F-A56A-998E48DF639C}" type="presParOf" srcId="{E97FCD99-ADD1-AC46-B68A-01A947A29949}" destId="{C912F709-F3BE-B049-B4E3-8DE91CD3B4FE}" srcOrd="3" destOrd="0" presId="urn:microsoft.com/office/officeart/2008/layout/AlternatingHexagons"/>
    <dgm:cxn modelId="{A2C61BD5-AF93-4440-AB18-3BA17D6712E8}" type="presParOf" srcId="{E97FCD99-ADD1-AC46-B68A-01A947A29949}" destId="{3E540F0E-168E-2F48-9BF7-8EB675ABEED0}" srcOrd="4" destOrd="0" presId="urn:microsoft.com/office/officeart/2008/layout/AlternatingHexagons"/>
    <dgm:cxn modelId="{0EAE21D5-918A-FB4D-9C84-BF123D1FAD40}" type="presParOf" srcId="{1EB4FEA4-FCAF-C149-8894-8F6B550C0B85}" destId="{AF43C329-A22F-2A40-8E50-0A967F67CCCD}" srcOrd="5" destOrd="0" presId="urn:microsoft.com/office/officeart/2008/layout/AlternatingHexagons"/>
    <dgm:cxn modelId="{6633416E-3741-6146-ACBE-37370C6E3903}" type="presParOf" srcId="{1EB4FEA4-FCAF-C149-8894-8F6B550C0B85}" destId="{3AFE25EF-0FDD-7E4D-B0E6-98C8AF657E9A}" srcOrd="6" destOrd="0" presId="urn:microsoft.com/office/officeart/2008/layout/AlternatingHexagons"/>
    <dgm:cxn modelId="{BD42C6AF-7EC1-9A40-8D67-AE97C6A6DF50}" type="presParOf" srcId="{3AFE25EF-0FDD-7E4D-B0E6-98C8AF657E9A}" destId="{20691A7A-298C-0A41-A6A0-2F705FE783A7}" srcOrd="0" destOrd="0" presId="urn:microsoft.com/office/officeart/2008/layout/AlternatingHexagons"/>
    <dgm:cxn modelId="{445C6B11-68E2-A941-8700-0BEEF171AE45}" type="presParOf" srcId="{3AFE25EF-0FDD-7E4D-B0E6-98C8AF657E9A}" destId="{65DC005D-BCF2-8343-9F67-DAED0A1744D9}" srcOrd="1" destOrd="0" presId="urn:microsoft.com/office/officeart/2008/layout/AlternatingHexagons"/>
    <dgm:cxn modelId="{08BE84F7-24FC-524A-9DC9-72F1C3FA9846}" type="presParOf" srcId="{3AFE25EF-0FDD-7E4D-B0E6-98C8AF657E9A}" destId="{ABBE56F5-99FE-D349-9A58-0FACC8C67849}" srcOrd="2" destOrd="0" presId="urn:microsoft.com/office/officeart/2008/layout/AlternatingHexagons"/>
    <dgm:cxn modelId="{98FFB53A-923C-0545-906B-FF831BC24572}" type="presParOf" srcId="{3AFE25EF-0FDD-7E4D-B0E6-98C8AF657E9A}" destId="{BD6D630A-F8F5-A544-A996-FA24FF95ADFA}" srcOrd="3" destOrd="0" presId="urn:microsoft.com/office/officeart/2008/layout/AlternatingHexagons"/>
    <dgm:cxn modelId="{D4CF56BA-EC5D-CD41-8C42-B4BB74C45013}" type="presParOf" srcId="{3AFE25EF-0FDD-7E4D-B0E6-98C8AF657E9A}" destId="{0F9A83A9-CC9E-C54F-98D3-9EFA001BAC01}" srcOrd="4" destOrd="0" presId="urn:microsoft.com/office/officeart/2008/layout/AlternatingHexagons"/>
    <dgm:cxn modelId="{A6C91D9B-C5DF-3742-8768-1F0C88795A5C}" type="presParOf" srcId="{1EB4FEA4-FCAF-C149-8894-8F6B550C0B85}" destId="{66100021-C5C8-D84A-9EE4-AE4E79A3C7DE}" srcOrd="7" destOrd="0" presId="urn:microsoft.com/office/officeart/2008/layout/AlternatingHexagons"/>
    <dgm:cxn modelId="{E6135D8E-CBB2-A84A-A5C1-271B2C3B62AE}" type="presParOf" srcId="{1EB4FEA4-FCAF-C149-8894-8F6B550C0B85}" destId="{55655706-5EC1-2340-9FFC-CBD123A22F4C}" srcOrd="8" destOrd="0" presId="urn:microsoft.com/office/officeart/2008/layout/AlternatingHexagons"/>
    <dgm:cxn modelId="{5C83E718-A733-DA49-8AC5-73F1308F1720}" type="presParOf" srcId="{55655706-5EC1-2340-9FFC-CBD123A22F4C}" destId="{25F59E05-D518-3E41-AD7D-3F9236B31E9A}" srcOrd="0" destOrd="0" presId="urn:microsoft.com/office/officeart/2008/layout/AlternatingHexagons"/>
    <dgm:cxn modelId="{DD915815-C38B-D141-BFC4-768ED6FA0177}" type="presParOf" srcId="{55655706-5EC1-2340-9FFC-CBD123A22F4C}" destId="{FC532962-2CCE-9B4E-9741-333F18A96807}" srcOrd="1" destOrd="0" presId="urn:microsoft.com/office/officeart/2008/layout/AlternatingHexagons"/>
    <dgm:cxn modelId="{D6D48D74-31A6-C14E-83D2-9DE4C21ECFFC}" type="presParOf" srcId="{55655706-5EC1-2340-9FFC-CBD123A22F4C}" destId="{37361B08-773D-AB4E-A071-FC94E60DA5C0}" srcOrd="2" destOrd="0" presId="urn:microsoft.com/office/officeart/2008/layout/AlternatingHexagons"/>
    <dgm:cxn modelId="{416897A0-F495-DE44-898F-A2906EC5B0F2}" type="presParOf" srcId="{55655706-5EC1-2340-9FFC-CBD123A22F4C}" destId="{EEF52C3A-CC44-354F-898D-278ACC4E3023}" srcOrd="3" destOrd="0" presId="urn:microsoft.com/office/officeart/2008/layout/AlternatingHexagons"/>
    <dgm:cxn modelId="{A86BDDA3-800C-8642-85DC-02E163C2F6C0}" type="presParOf" srcId="{55655706-5EC1-2340-9FFC-CBD123A22F4C}" destId="{2B630EE7-7FCE-B049-BDEE-5A3D68638D9D}" srcOrd="4" destOrd="0" presId="urn:microsoft.com/office/officeart/2008/layout/AlternatingHexagon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C08F234-5292-F143-8C9B-75E2592B0892}" type="doc">
      <dgm:prSet loTypeId="urn:microsoft.com/office/officeart/2005/8/layout/lProcess2" loCatId="" qsTypeId="urn:microsoft.com/office/officeart/2005/8/quickstyle/simple4" qsCatId="simple" csTypeId="urn:microsoft.com/office/officeart/2005/8/colors/accent1_2" csCatId="accent1" phldr="1"/>
      <dgm:spPr/>
      <dgm:t>
        <a:bodyPr/>
        <a:lstStyle/>
        <a:p>
          <a:endParaRPr lang="en-US"/>
        </a:p>
      </dgm:t>
    </dgm:pt>
    <dgm:pt modelId="{66CC4B04-FDC5-FF47-9AAA-0092C8DDC65B}">
      <dgm:prSet phldrT="[Text]" custT="1"/>
      <dgm:spPr/>
      <dgm:t>
        <a:bodyPr/>
        <a:lstStyle/>
        <a:p>
          <a:r>
            <a:rPr lang="en-US" sz="5400" dirty="0" smtClean="0">
              <a:latin typeface="Arial"/>
              <a:cs typeface="Arial"/>
            </a:rPr>
            <a:t>Before</a:t>
          </a:r>
          <a:endParaRPr lang="en-US" sz="5400" dirty="0">
            <a:latin typeface="Arial"/>
            <a:cs typeface="Arial"/>
          </a:endParaRPr>
        </a:p>
      </dgm:t>
    </dgm:pt>
    <dgm:pt modelId="{2FA60FAA-AB93-8842-8C9E-790560FDB027}" type="parTrans" cxnId="{262C621D-AACC-AC4A-AAC2-0E881997B3E4}">
      <dgm:prSet/>
      <dgm:spPr/>
      <dgm:t>
        <a:bodyPr/>
        <a:lstStyle/>
        <a:p>
          <a:endParaRPr lang="en-US"/>
        </a:p>
      </dgm:t>
    </dgm:pt>
    <dgm:pt modelId="{8DC875DA-4AC4-8649-800A-A6C62668DDF7}" type="sibTrans" cxnId="{262C621D-AACC-AC4A-AAC2-0E881997B3E4}">
      <dgm:prSet/>
      <dgm:spPr/>
      <dgm:t>
        <a:bodyPr/>
        <a:lstStyle/>
        <a:p>
          <a:endParaRPr lang="en-US"/>
        </a:p>
      </dgm:t>
    </dgm:pt>
    <dgm:pt modelId="{80CEF79D-2CFE-3949-81CC-F74ECE1FA766}">
      <dgm:prSet phldrT="[Text]"/>
      <dgm:spPr/>
      <dgm:t>
        <a:bodyPr/>
        <a:lstStyle/>
        <a:p>
          <a:r>
            <a:rPr lang="en-US" dirty="0" smtClean="0">
              <a:latin typeface="Arial"/>
              <a:cs typeface="Arial"/>
            </a:rPr>
            <a:t>Introduce the text</a:t>
          </a:r>
          <a:endParaRPr lang="en-US" dirty="0">
            <a:latin typeface="Arial"/>
            <a:cs typeface="Arial"/>
          </a:endParaRPr>
        </a:p>
      </dgm:t>
    </dgm:pt>
    <dgm:pt modelId="{61ED344F-F3F9-5F47-9833-7F1C60359784}" type="parTrans" cxnId="{E015CD5A-FFF0-D348-B52C-0E64101C20FF}">
      <dgm:prSet/>
      <dgm:spPr/>
      <dgm:t>
        <a:bodyPr/>
        <a:lstStyle/>
        <a:p>
          <a:endParaRPr lang="en-US"/>
        </a:p>
      </dgm:t>
    </dgm:pt>
    <dgm:pt modelId="{C74AD6DB-2955-E442-94D7-BE788BA50704}" type="sibTrans" cxnId="{E015CD5A-FFF0-D348-B52C-0E64101C20FF}">
      <dgm:prSet/>
      <dgm:spPr/>
      <dgm:t>
        <a:bodyPr/>
        <a:lstStyle/>
        <a:p>
          <a:endParaRPr lang="en-US"/>
        </a:p>
      </dgm:t>
    </dgm:pt>
    <dgm:pt modelId="{50E12E69-063B-B34B-A026-D50DFA78A6E4}">
      <dgm:prSet phldrT="[Text]" custT="1"/>
      <dgm:spPr/>
      <dgm:t>
        <a:bodyPr/>
        <a:lstStyle/>
        <a:p>
          <a:r>
            <a:rPr lang="en-US" sz="5400" dirty="0" smtClean="0">
              <a:latin typeface="Arial"/>
              <a:cs typeface="Arial"/>
            </a:rPr>
            <a:t>During</a:t>
          </a:r>
          <a:endParaRPr lang="en-US" sz="5400" dirty="0">
            <a:latin typeface="Arial"/>
            <a:cs typeface="Arial"/>
          </a:endParaRPr>
        </a:p>
      </dgm:t>
    </dgm:pt>
    <dgm:pt modelId="{3D81F57F-D18C-CD4D-B1EE-D9E947D1906B}" type="parTrans" cxnId="{292AB3EB-E7F2-9243-AC02-EB26A5146FFD}">
      <dgm:prSet/>
      <dgm:spPr/>
      <dgm:t>
        <a:bodyPr/>
        <a:lstStyle/>
        <a:p>
          <a:endParaRPr lang="en-US"/>
        </a:p>
      </dgm:t>
    </dgm:pt>
    <dgm:pt modelId="{58F883C6-3213-A04B-A869-025E6205784E}" type="sibTrans" cxnId="{292AB3EB-E7F2-9243-AC02-EB26A5146FFD}">
      <dgm:prSet/>
      <dgm:spPr/>
      <dgm:t>
        <a:bodyPr/>
        <a:lstStyle/>
        <a:p>
          <a:endParaRPr lang="en-US"/>
        </a:p>
      </dgm:t>
    </dgm:pt>
    <dgm:pt modelId="{1451272E-4C67-8A40-988A-6F23638295DB}">
      <dgm:prSet phldrT="[Text]" custT="1"/>
      <dgm:spPr/>
      <dgm:t>
        <a:bodyPr/>
        <a:lstStyle/>
        <a:p>
          <a:r>
            <a:rPr lang="en-US" sz="3600" dirty="0" smtClean="0">
              <a:latin typeface="Arial"/>
              <a:cs typeface="Arial"/>
            </a:rPr>
            <a:t>Read the text</a:t>
          </a:r>
          <a:endParaRPr lang="en-US" sz="3600" dirty="0">
            <a:latin typeface="Arial"/>
            <a:cs typeface="Arial"/>
          </a:endParaRPr>
        </a:p>
      </dgm:t>
    </dgm:pt>
    <dgm:pt modelId="{932158AD-A312-7C44-87A9-B39E2127CB94}" type="parTrans" cxnId="{72EA53BE-421E-BB4D-974C-D754AB1E657C}">
      <dgm:prSet/>
      <dgm:spPr/>
      <dgm:t>
        <a:bodyPr/>
        <a:lstStyle/>
        <a:p>
          <a:endParaRPr lang="en-US"/>
        </a:p>
      </dgm:t>
    </dgm:pt>
    <dgm:pt modelId="{81C47E8B-B9B0-E848-8FA4-CAD5C39371D6}" type="sibTrans" cxnId="{72EA53BE-421E-BB4D-974C-D754AB1E657C}">
      <dgm:prSet/>
      <dgm:spPr/>
      <dgm:t>
        <a:bodyPr/>
        <a:lstStyle/>
        <a:p>
          <a:endParaRPr lang="en-US"/>
        </a:p>
      </dgm:t>
    </dgm:pt>
    <dgm:pt modelId="{DEC193F4-3BFF-E046-BB98-AA86D6A045A6}">
      <dgm:prSet phldrT="[Text]" custT="1"/>
      <dgm:spPr/>
      <dgm:t>
        <a:bodyPr/>
        <a:lstStyle/>
        <a:p>
          <a:r>
            <a:rPr lang="en-US" sz="5400" dirty="0" smtClean="0">
              <a:latin typeface="Arial"/>
              <a:cs typeface="Arial"/>
            </a:rPr>
            <a:t>After</a:t>
          </a:r>
          <a:endParaRPr lang="en-US" sz="5400" dirty="0">
            <a:latin typeface="Arial"/>
            <a:cs typeface="Arial"/>
          </a:endParaRPr>
        </a:p>
      </dgm:t>
    </dgm:pt>
    <dgm:pt modelId="{3DACD363-0A36-5648-85F9-DC58A841CAB4}" type="parTrans" cxnId="{B2154A8C-FA33-7246-BD1A-C43B087E6F25}">
      <dgm:prSet/>
      <dgm:spPr/>
      <dgm:t>
        <a:bodyPr/>
        <a:lstStyle/>
        <a:p>
          <a:endParaRPr lang="en-US"/>
        </a:p>
      </dgm:t>
    </dgm:pt>
    <dgm:pt modelId="{05D516D0-EE45-8645-85BF-A66B9E818053}" type="sibTrans" cxnId="{B2154A8C-FA33-7246-BD1A-C43B087E6F25}">
      <dgm:prSet/>
      <dgm:spPr/>
      <dgm:t>
        <a:bodyPr/>
        <a:lstStyle/>
        <a:p>
          <a:endParaRPr lang="en-US"/>
        </a:p>
      </dgm:t>
    </dgm:pt>
    <dgm:pt modelId="{3356B44C-8624-B24C-9663-2A6FF0B9170B}">
      <dgm:prSet phldrT="[Text]" custT="1"/>
      <dgm:spPr/>
      <dgm:t>
        <a:bodyPr/>
        <a:lstStyle/>
        <a:p>
          <a:r>
            <a:rPr lang="en-US" sz="3200" dirty="0" smtClean="0">
              <a:latin typeface="Arial"/>
              <a:cs typeface="Arial"/>
            </a:rPr>
            <a:t>Complete a task related to the text</a:t>
          </a:r>
          <a:endParaRPr lang="en-US" sz="3200" dirty="0">
            <a:latin typeface="Arial"/>
            <a:cs typeface="Arial"/>
          </a:endParaRPr>
        </a:p>
      </dgm:t>
    </dgm:pt>
    <dgm:pt modelId="{81F5FC36-6876-C440-9C8F-5F26C913D708}" type="parTrans" cxnId="{B63BD174-21DD-1148-A3BB-9F6C47BEC456}">
      <dgm:prSet/>
      <dgm:spPr/>
      <dgm:t>
        <a:bodyPr/>
        <a:lstStyle/>
        <a:p>
          <a:endParaRPr lang="en-US"/>
        </a:p>
      </dgm:t>
    </dgm:pt>
    <dgm:pt modelId="{96929BB6-AB3A-D743-BAE6-FB6B42C9D6AB}" type="sibTrans" cxnId="{B63BD174-21DD-1148-A3BB-9F6C47BEC456}">
      <dgm:prSet/>
      <dgm:spPr/>
      <dgm:t>
        <a:bodyPr/>
        <a:lstStyle/>
        <a:p>
          <a:endParaRPr lang="en-US"/>
        </a:p>
      </dgm:t>
    </dgm:pt>
    <dgm:pt modelId="{01D7BD79-F498-524C-A8F2-0C9F238D452A}" type="pres">
      <dgm:prSet presAssocID="{CC08F234-5292-F143-8C9B-75E2592B0892}" presName="theList" presStyleCnt="0">
        <dgm:presLayoutVars>
          <dgm:dir/>
          <dgm:animLvl val="lvl"/>
          <dgm:resizeHandles val="exact"/>
        </dgm:presLayoutVars>
      </dgm:prSet>
      <dgm:spPr/>
      <dgm:t>
        <a:bodyPr/>
        <a:lstStyle/>
        <a:p>
          <a:endParaRPr lang="en-US"/>
        </a:p>
      </dgm:t>
    </dgm:pt>
    <dgm:pt modelId="{EEA7681C-EC9C-B44A-B102-D601EE3FBF89}" type="pres">
      <dgm:prSet presAssocID="{66CC4B04-FDC5-FF47-9AAA-0092C8DDC65B}" presName="compNode" presStyleCnt="0"/>
      <dgm:spPr/>
    </dgm:pt>
    <dgm:pt modelId="{DC7F5D89-02A1-B740-B341-E6C6CA075DBB}" type="pres">
      <dgm:prSet presAssocID="{66CC4B04-FDC5-FF47-9AAA-0092C8DDC65B}" presName="aNode" presStyleLbl="bgShp" presStyleIdx="0" presStyleCnt="3"/>
      <dgm:spPr/>
      <dgm:t>
        <a:bodyPr/>
        <a:lstStyle/>
        <a:p>
          <a:endParaRPr lang="en-US"/>
        </a:p>
      </dgm:t>
    </dgm:pt>
    <dgm:pt modelId="{74B2B5BF-6B63-504E-8F09-C891792D638A}" type="pres">
      <dgm:prSet presAssocID="{66CC4B04-FDC5-FF47-9AAA-0092C8DDC65B}" presName="textNode" presStyleLbl="bgShp" presStyleIdx="0" presStyleCnt="3"/>
      <dgm:spPr/>
      <dgm:t>
        <a:bodyPr/>
        <a:lstStyle/>
        <a:p>
          <a:endParaRPr lang="en-US"/>
        </a:p>
      </dgm:t>
    </dgm:pt>
    <dgm:pt modelId="{0EBC9E43-187B-3B43-A679-E9826158E3E4}" type="pres">
      <dgm:prSet presAssocID="{66CC4B04-FDC5-FF47-9AAA-0092C8DDC65B}" presName="compChildNode" presStyleCnt="0"/>
      <dgm:spPr/>
    </dgm:pt>
    <dgm:pt modelId="{5A16C373-18A5-BB43-991D-3DC7C49A4E47}" type="pres">
      <dgm:prSet presAssocID="{66CC4B04-FDC5-FF47-9AAA-0092C8DDC65B}" presName="theInnerList" presStyleCnt="0"/>
      <dgm:spPr/>
    </dgm:pt>
    <dgm:pt modelId="{C3B50C7D-D964-1F44-8260-1D3F496A20D9}" type="pres">
      <dgm:prSet presAssocID="{80CEF79D-2CFE-3949-81CC-F74ECE1FA766}" presName="childNode" presStyleLbl="node1" presStyleIdx="0" presStyleCnt="3">
        <dgm:presLayoutVars>
          <dgm:bulletEnabled val="1"/>
        </dgm:presLayoutVars>
      </dgm:prSet>
      <dgm:spPr/>
      <dgm:t>
        <a:bodyPr/>
        <a:lstStyle/>
        <a:p>
          <a:endParaRPr lang="en-US"/>
        </a:p>
      </dgm:t>
    </dgm:pt>
    <dgm:pt modelId="{35995B23-8042-E543-9232-002EA8353BCB}" type="pres">
      <dgm:prSet presAssocID="{66CC4B04-FDC5-FF47-9AAA-0092C8DDC65B}" presName="aSpace" presStyleCnt="0"/>
      <dgm:spPr/>
    </dgm:pt>
    <dgm:pt modelId="{9A13D16D-F578-2F46-AAF0-531E23DF48EF}" type="pres">
      <dgm:prSet presAssocID="{50E12E69-063B-B34B-A026-D50DFA78A6E4}" presName="compNode" presStyleCnt="0"/>
      <dgm:spPr/>
    </dgm:pt>
    <dgm:pt modelId="{8AC34D92-97FD-9048-A58E-F9E250C908A7}" type="pres">
      <dgm:prSet presAssocID="{50E12E69-063B-B34B-A026-D50DFA78A6E4}" presName="aNode" presStyleLbl="bgShp" presStyleIdx="1" presStyleCnt="3"/>
      <dgm:spPr/>
      <dgm:t>
        <a:bodyPr/>
        <a:lstStyle/>
        <a:p>
          <a:endParaRPr lang="en-US"/>
        </a:p>
      </dgm:t>
    </dgm:pt>
    <dgm:pt modelId="{1BABCC5B-78B0-6144-96C5-789DCA83E5F5}" type="pres">
      <dgm:prSet presAssocID="{50E12E69-063B-B34B-A026-D50DFA78A6E4}" presName="textNode" presStyleLbl="bgShp" presStyleIdx="1" presStyleCnt="3"/>
      <dgm:spPr/>
      <dgm:t>
        <a:bodyPr/>
        <a:lstStyle/>
        <a:p>
          <a:endParaRPr lang="en-US"/>
        </a:p>
      </dgm:t>
    </dgm:pt>
    <dgm:pt modelId="{A3DEB058-C716-BE42-8635-9AC34C5EA5CC}" type="pres">
      <dgm:prSet presAssocID="{50E12E69-063B-B34B-A026-D50DFA78A6E4}" presName="compChildNode" presStyleCnt="0"/>
      <dgm:spPr/>
    </dgm:pt>
    <dgm:pt modelId="{ED91B6EA-94E5-F342-A69D-15CA98F85F90}" type="pres">
      <dgm:prSet presAssocID="{50E12E69-063B-B34B-A026-D50DFA78A6E4}" presName="theInnerList" presStyleCnt="0"/>
      <dgm:spPr/>
    </dgm:pt>
    <dgm:pt modelId="{3924187E-8CC9-1B42-A947-E4DC280DC29B}" type="pres">
      <dgm:prSet presAssocID="{1451272E-4C67-8A40-988A-6F23638295DB}" presName="childNode" presStyleLbl="node1" presStyleIdx="1" presStyleCnt="3">
        <dgm:presLayoutVars>
          <dgm:bulletEnabled val="1"/>
        </dgm:presLayoutVars>
      </dgm:prSet>
      <dgm:spPr/>
      <dgm:t>
        <a:bodyPr/>
        <a:lstStyle/>
        <a:p>
          <a:endParaRPr lang="en-US"/>
        </a:p>
      </dgm:t>
    </dgm:pt>
    <dgm:pt modelId="{661B3C99-A6AE-5545-B86C-FBD35E2FF492}" type="pres">
      <dgm:prSet presAssocID="{50E12E69-063B-B34B-A026-D50DFA78A6E4}" presName="aSpace" presStyleCnt="0"/>
      <dgm:spPr/>
    </dgm:pt>
    <dgm:pt modelId="{58A1EFA9-453C-6A43-86FE-ECAEE5000BC3}" type="pres">
      <dgm:prSet presAssocID="{DEC193F4-3BFF-E046-BB98-AA86D6A045A6}" presName="compNode" presStyleCnt="0"/>
      <dgm:spPr/>
    </dgm:pt>
    <dgm:pt modelId="{879BD7D7-5D20-2F41-9744-E1C06ED854F3}" type="pres">
      <dgm:prSet presAssocID="{DEC193F4-3BFF-E046-BB98-AA86D6A045A6}" presName="aNode" presStyleLbl="bgShp" presStyleIdx="2" presStyleCnt="3"/>
      <dgm:spPr/>
      <dgm:t>
        <a:bodyPr/>
        <a:lstStyle/>
        <a:p>
          <a:endParaRPr lang="en-US"/>
        </a:p>
      </dgm:t>
    </dgm:pt>
    <dgm:pt modelId="{2DEB1B98-0F47-F54D-820B-080ACBB17436}" type="pres">
      <dgm:prSet presAssocID="{DEC193F4-3BFF-E046-BB98-AA86D6A045A6}" presName="textNode" presStyleLbl="bgShp" presStyleIdx="2" presStyleCnt="3"/>
      <dgm:spPr/>
      <dgm:t>
        <a:bodyPr/>
        <a:lstStyle/>
        <a:p>
          <a:endParaRPr lang="en-US"/>
        </a:p>
      </dgm:t>
    </dgm:pt>
    <dgm:pt modelId="{737C54C3-8B94-4C4F-8C13-6F13A7E4C1E8}" type="pres">
      <dgm:prSet presAssocID="{DEC193F4-3BFF-E046-BB98-AA86D6A045A6}" presName="compChildNode" presStyleCnt="0"/>
      <dgm:spPr/>
    </dgm:pt>
    <dgm:pt modelId="{32FBE745-904E-464E-ADCB-E965AD22ADC2}" type="pres">
      <dgm:prSet presAssocID="{DEC193F4-3BFF-E046-BB98-AA86D6A045A6}" presName="theInnerList" presStyleCnt="0"/>
      <dgm:spPr/>
    </dgm:pt>
    <dgm:pt modelId="{53D57403-0074-A34A-ADEB-6CDAE8F8E861}" type="pres">
      <dgm:prSet presAssocID="{3356B44C-8624-B24C-9663-2A6FF0B9170B}" presName="childNode" presStyleLbl="node1" presStyleIdx="2" presStyleCnt="3">
        <dgm:presLayoutVars>
          <dgm:bulletEnabled val="1"/>
        </dgm:presLayoutVars>
      </dgm:prSet>
      <dgm:spPr/>
      <dgm:t>
        <a:bodyPr/>
        <a:lstStyle/>
        <a:p>
          <a:endParaRPr lang="en-US"/>
        </a:p>
      </dgm:t>
    </dgm:pt>
  </dgm:ptLst>
  <dgm:cxnLst>
    <dgm:cxn modelId="{0CF7EE91-14C4-B341-8B1E-EBE6A90D16D7}" type="presOf" srcId="{50E12E69-063B-B34B-A026-D50DFA78A6E4}" destId="{1BABCC5B-78B0-6144-96C5-789DCA83E5F5}" srcOrd="1" destOrd="0" presId="urn:microsoft.com/office/officeart/2005/8/layout/lProcess2"/>
    <dgm:cxn modelId="{C334077B-4FBE-5646-BDAB-8DA39BF4AB36}" type="presOf" srcId="{80CEF79D-2CFE-3949-81CC-F74ECE1FA766}" destId="{C3B50C7D-D964-1F44-8260-1D3F496A20D9}" srcOrd="0" destOrd="0" presId="urn:microsoft.com/office/officeart/2005/8/layout/lProcess2"/>
    <dgm:cxn modelId="{72EA53BE-421E-BB4D-974C-D754AB1E657C}" srcId="{50E12E69-063B-B34B-A026-D50DFA78A6E4}" destId="{1451272E-4C67-8A40-988A-6F23638295DB}" srcOrd="0" destOrd="0" parTransId="{932158AD-A312-7C44-87A9-B39E2127CB94}" sibTransId="{81C47E8B-B9B0-E848-8FA4-CAD5C39371D6}"/>
    <dgm:cxn modelId="{262C621D-AACC-AC4A-AAC2-0E881997B3E4}" srcId="{CC08F234-5292-F143-8C9B-75E2592B0892}" destId="{66CC4B04-FDC5-FF47-9AAA-0092C8DDC65B}" srcOrd="0" destOrd="0" parTransId="{2FA60FAA-AB93-8842-8C9E-790560FDB027}" sibTransId="{8DC875DA-4AC4-8649-800A-A6C62668DDF7}"/>
    <dgm:cxn modelId="{D24CFA24-B68E-6448-943A-9D5E60B46449}" type="presOf" srcId="{3356B44C-8624-B24C-9663-2A6FF0B9170B}" destId="{53D57403-0074-A34A-ADEB-6CDAE8F8E861}" srcOrd="0" destOrd="0" presId="urn:microsoft.com/office/officeart/2005/8/layout/lProcess2"/>
    <dgm:cxn modelId="{50E3730E-4978-F742-9C1F-72CDB13C9C8C}" type="presOf" srcId="{DEC193F4-3BFF-E046-BB98-AA86D6A045A6}" destId="{2DEB1B98-0F47-F54D-820B-080ACBB17436}" srcOrd="1" destOrd="0" presId="urn:microsoft.com/office/officeart/2005/8/layout/lProcess2"/>
    <dgm:cxn modelId="{292AB3EB-E7F2-9243-AC02-EB26A5146FFD}" srcId="{CC08F234-5292-F143-8C9B-75E2592B0892}" destId="{50E12E69-063B-B34B-A026-D50DFA78A6E4}" srcOrd="1" destOrd="0" parTransId="{3D81F57F-D18C-CD4D-B1EE-D9E947D1906B}" sibTransId="{58F883C6-3213-A04B-A869-025E6205784E}"/>
    <dgm:cxn modelId="{192ADCE9-9BE1-1C4B-B7C0-F32A6DD9FEB8}" type="presOf" srcId="{CC08F234-5292-F143-8C9B-75E2592B0892}" destId="{01D7BD79-F498-524C-A8F2-0C9F238D452A}" srcOrd="0" destOrd="0" presId="urn:microsoft.com/office/officeart/2005/8/layout/lProcess2"/>
    <dgm:cxn modelId="{1D6B4D14-F2A8-9A44-AA40-A8F8272F6E9C}" type="presOf" srcId="{66CC4B04-FDC5-FF47-9AAA-0092C8DDC65B}" destId="{DC7F5D89-02A1-B740-B341-E6C6CA075DBB}" srcOrd="0" destOrd="0" presId="urn:microsoft.com/office/officeart/2005/8/layout/lProcess2"/>
    <dgm:cxn modelId="{B63BD174-21DD-1148-A3BB-9F6C47BEC456}" srcId="{DEC193F4-3BFF-E046-BB98-AA86D6A045A6}" destId="{3356B44C-8624-B24C-9663-2A6FF0B9170B}" srcOrd="0" destOrd="0" parTransId="{81F5FC36-6876-C440-9C8F-5F26C913D708}" sibTransId="{96929BB6-AB3A-D743-BAE6-FB6B42C9D6AB}"/>
    <dgm:cxn modelId="{3191D736-73AF-6A45-A519-C31C24512AEE}" type="presOf" srcId="{DEC193F4-3BFF-E046-BB98-AA86D6A045A6}" destId="{879BD7D7-5D20-2F41-9744-E1C06ED854F3}" srcOrd="0" destOrd="0" presId="urn:microsoft.com/office/officeart/2005/8/layout/lProcess2"/>
    <dgm:cxn modelId="{B2154A8C-FA33-7246-BD1A-C43B087E6F25}" srcId="{CC08F234-5292-F143-8C9B-75E2592B0892}" destId="{DEC193F4-3BFF-E046-BB98-AA86D6A045A6}" srcOrd="2" destOrd="0" parTransId="{3DACD363-0A36-5648-85F9-DC58A841CAB4}" sibTransId="{05D516D0-EE45-8645-85BF-A66B9E818053}"/>
    <dgm:cxn modelId="{687CCC2C-CF6A-084B-AF9A-3EE83F100CC7}" type="presOf" srcId="{50E12E69-063B-B34B-A026-D50DFA78A6E4}" destId="{8AC34D92-97FD-9048-A58E-F9E250C908A7}" srcOrd="0" destOrd="0" presId="urn:microsoft.com/office/officeart/2005/8/layout/lProcess2"/>
    <dgm:cxn modelId="{892F80D0-1B1B-624B-A5FA-7983E80BA03E}" type="presOf" srcId="{1451272E-4C67-8A40-988A-6F23638295DB}" destId="{3924187E-8CC9-1B42-A947-E4DC280DC29B}" srcOrd="0" destOrd="0" presId="urn:microsoft.com/office/officeart/2005/8/layout/lProcess2"/>
    <dgm:cxn modelId="{411E62F4-311D-F147-B64D-51E4A468A327}" type="presOf" srcId="{66CC4B04-FDC5-FF47-9AAA-0092C8DDC65B}" destId="{74B2B5BF-6B63-504E-8F09-C891792D638A}" srcOrd="1" destOrd="0" presId="urn:microsoft.com/office/officeart/2005/8/layout/lProcess2"/>
    <dgm:cxn modelId="{E015CD5A-FFF0-D348-B52C-0E64101C20FF}" srcId="{66CC4B04-FDC5-FF47-9AAA-0092C8DDC65B}" destId="{80CEF79D-2CFE-3949-81CC-F74ECE1FA766}" srcOrd="0" destOrd="0" parTransId="{61ED344F-F3F9-5F47-9833-7F1C60359784}" sibTransId="{C74AD6DB-2955-E442-94D7-BE788BA50704}"/>
    <dgm:cxn modelId="{524ED22D-08F0-F146-A2B6-459AEBDD6BE9}" type="presParOf" srcId="{01D7BD79-F498-524C-A8F2-0C9F238D452A}" destId="{EEA7681C-EC9C-B44A-B102-D601EE3FBF89}" srcOrd="0" destOrd="0" presId="urn:microsoft.com/office/officeart/2005/8/layout/lProcess2"/>
    <dgm:cxn modelId="{ACBA41CE-3519-0645-9DFE-95FA081DCA95}" type="presParOf" srcId="{EEA7681C-EC9C-B44A-B102-D601EE3FBF89}" destId="{DC7F5D89-02A1-B740-B341-E6C6CA075DBB}" srcOrd="0" destOrd="0" presId="urn:microsoft.com/office/officeart/2005/8/layout/lProcess2"/>
    <dgm:cxn modelId="{EB45E987-E325-B847-B0E2-30FE3B2FEDD6}" type="presParOf" srcId="{EEA7681C-EC9C-B44A-B102-D601EE3FBF89}" destId="{74B2B5BF-6B63-504E-8F09-C891792D638A}" srcOrd="1" destOrd="0" presId="urn:microsoft.com/office/officeart/2005/8/layout/lProcess2"/>
    <dgm:cxn modelId="{A5AD0718-B5E4-AA4B-8DF5-80A26C38BA6E}" type="presParOf" srcId="{EEA7681C-EC9C-B44A-B102-D601EE3FBF89}" destId="{0EBC9E43-187B-3B43-A679-E9826158E3E4}" srcOrd="2" destOrd="0" presId="urn:microsoft.com/office/officeart/2005/8/layout/lProcess2"/>
    <dgm:cxn modelId="{550993D2-F276-6148-B206-A5CE9EBD1CB5}" type="presParOf" srcId="{0EBC9E43-187B-3B43-A679-E9826158E3E4}" destId="{5A16C373-18A5-BB43-991D-3DC7C49A4E47}" srcOrd="0" destOrd="0" presId="urn:microsoft.com/office/officeart/2005/8/layout/lProcess2"/>
    <dgm:cxn modelId="{B0ACE8E4-A341-224D-B16C-D9FC80F1B640}" type="presParOf" srcId="{5A16C373-18A5-BB43-991D-3DC7C49A4E47}" destId="{C3B50C7D-D964-1F44-8260-1D3F496A20D9}" srcOrd="0" destOrd="0" presId="urn:microsoft.com/office/officeart/2005/8/layout/lProcess2"/>
    <dgm:cxn modelId="{1CBBA94E-B2A7-544F-894F-35A735F0E939}" type="presParOf" srcId="{01D7BD79-F498-524C-A8F2-0C9F238D452A}" destId="{35995B23-8042-E543-9232-002EA8353BCB}" srcOrd="1" destOrd="0" presId="urn:microsoft.com/office/officeart/2005/8/layout/lProcess2"/>
    <dgm:cxn modelId="{4E1281E1-90D6-AF49-955C-5E4166F76396}" type="presParOf" srcId="{01D7BD79-F498-524C-A8F2-0C9F238D452A}" destId="{9A13D16D-F578-2F46-AAF0-531E23DF48EF}" srcOrd="2" destOrd="0" presId="urn:microsoft.com/office/officeart/2005/8/layout/lProcess2"/>
    <dgm:cxn modelId="{1A98EB6F-5E73-F942-A779-D765B5692FEB}" type="presParOf" srcId="{9A13D16D-F578-2F46-AAF0-531E23DF48EF}" destId="{8AC34D92-97FD-9048-A58E-F9E250C908A7}" srcOrd="0" destOrd="0" presId="urn:microsoft.com/office/officeart/2005/8/layout/lProcess2"/>
    <dgm:cxn modelId="{C8B49181-31C6-1E43-B037-4C22D5015765}" type="presParOf" srcId="{9A13D16D-F578-2F46-AAF0-531E23DF48EF}" destId="{1BABCC5B-78B0-6144-96C5-789DCA83E5F5}" srcOrd="1" destOrd="0" presId="urn:microsoft.com/office/officeart/2005/8/layout/lProcess2"/>
    <dgm:cxn modelId="{FE218B62-8AC0-1849-99F7-F4CEA8ABE165}" type="presParOf" srcId="{9A13D16D-F578-2F46-AAF0-531E23DF48EF}" destId="{A3DEB058-C716-BE42-8635-9AC34C5EA5CC}" srcOrd="2" destOrd="0" presId="urn:microsoft.com/office/officeart/2005/8/layout/lProcess2"/>
    <dgm:cxn modelId="{A8360DDD-0B9F-E246-AAC8-6A7322775D0A}" type="presParOf" srcId="{A3DEB058-C716-BE42-8635-9AC34C5EA5CC}" destId="{ED91B6EA-94E5-F342-A69D-15CA98F85F90}" srcOrd="0" destOrd="0" presId="urn:microsoft.com/office/officeart/2005/8/layout/lProcess2"/>
    <dgm:cxn modelId="{03925C40-B23E-8B46-8863-AC3F1E2613B6}" type="presParOf" srcId="{ED91B6EA-94E5-F342-A69D-15CA98F85F90}" destId="{3924187E-8CC9-1B42-A947-E4DC280DC29B}" srcOrd="0" destOrd="0" presId="urn:microsoft.com/office/officeart/2005/8/layout/lProcess2"/>
    <dgm:cxn modelId="{E978B8F2-70F1-2D4F-8BAD-C0638CFA4798}" type="presParOf" srcId="{01D7BD79-F498-524C-A8F2-0C9F238D452A}" destId="{661B3C99-A6AE-5545-B86C-FBD35E2FF492}" srcOrd="3" destOrd="0" presId="urn:microsoft.com/office/officeart/2005/8/layout/lProcess2"/>
    <dgm:cxn modelId="{E4DF02AA-D2F0-994B-A8FC-79E6F29F320A}" type="presParOf" srcId="{01D7BD79-F498-524C-A8F2-0C9F238D452A}" destId="{58A1EFA9-453C-6A43-86FE-ECAEE5000BC3}" srcOrd="4" destOrd="0" presId="urn:microsoft.com/office/officeart/2005/8/layout/lProcess2"/>
    <dgm:cxn modelId="{8349AFD9-B53D-3B4C-8221-11CA5FED7EAF}" type="presParOf" srcId="{58A1EFA9-453C-6A43-86FE-ECAEE5000BC3}" destId="{879BD7D7-5D20-2F41-9744-E1C06ED854F3}" srcOrd="0" destOrd="0" presId="urn:microsoft.com/office/officeart/2005/8/layout/lProcess2"/>
    <dgm:cxn modelId="{3479E36F-8A9C-2646-8835-71708AB5F1DC}" type="presParOf" srcId="{58A1EFA9-453C-6A43-86FE-ECAEE5000BC3}" destId="{2DEB1B98-0F47-F54D-820B-080ACBB17436}" srcOrd="1" destOrd="0" presId="urn:microsoft.com/office/officeart/2005/8/layout/lProcess2"/>
    <dgm:cxn modelId="{DB02E34C-A6EA-0D4A-9058-F4346DB8EB79}" type="presParOf" srcId="{58A1EFA9-453C-6A43-86FE-ECAEE5000BC3}" destId="{737C54C3-8B94-4C4F-8C13-6F13A7E4C1E8}" srcOrd="2" destOrd="0" presId="urn:microsoft.com/office/officeart/2005/8/layout/lProcess2"/>
    <dgm:cxn modelId="{D73E9235-49A2-E244-B26C-38C5C5934BCC}" type="presParOf" srcId="{737C54C3-8B94-4C4F-8C13-6F13A7E4C1E8}" destId="{32FBE745-904E-464E-ADCB-E965AD22ADC2}" srcOrd="0" destOrd="0" presId="urn:microsoft.com/office/officeart/2005/8/layout/lProcess2"/>
    <dgm:cxn modelId="{7B5AA072-934E-1E40-B4B5-5260BAC6280B}" type="presParOf" srcId="{32FBE745-904E-464E-ADCB-E965AD22ADC2}" destId="{53D57403-0074-A34A-ADEB-6CDAE8F8E861}" srcOrd="0" destOrd="0" presId="urn:microsoft.com/office/officeart/2005/8/layout/l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FE6AC44-C419-9C47-9FB2-8D56CD2C0292}" type="doc">
      <dgm:prSet loTypeId="urn:microsoft.com/office/officeart/2005/8/layout/lProcess2" loCatId="" qsTypeId="urn:microsoft.com/office/officeart/2005/8/quickstyle/simple4" qsCatId="simple" csTypeId="urn:microsoft.com/office/officeart/2005/8/colors/accent1_2" csCatId="accent1" phldr="1"/>
      <dgm:spPr/>
      <dgm:t>
        <a:bodyPr/>
        <a:lstStyle/>
        <a:p>
          <a:endParaRPr lang="en-US"/>
        </a:p>
      </dgm:t>
    </dgm:pt>
    <dgm:pt modelId="{674F7817-BEB3-104A-9FAD-DAEA3D89CFD3}">
      <dgm:prSet phldrT="[Text]" custT="1"/>
      <dgm:spPr/>
      <dgm:t>
        <a:bodyPr/>
        <a:lstStyle/>
        <a:p>
          <a:r>
            <a:rPr lang="en-US" sz="3600" dirty="0" smtClean="0">
              <a:latin typeface="Arial"/>
              <a:cs typeface="Arial"/>
            </a:rPr>
            <a:t>Before</a:t>
          </a:r>
          <a:endParaRPr lang="en-US" sz="3600" dirty="0">
            <a:latin typeface="Arial"/>
            <a:cs typeface="Arial"/>
          </a:endParaRPr>
        </a:p>
      </dgm:t>
    </dgm:pt>
    <dgm:pt modelId="{1F0E6E6F-1EDE-CF46-A12F-637CBBFE58AB}" type="parTrans" cxnId="{71FC677B-33BF-894D-BFE3-43D28117F14A}">
      <dgm:prSet/>
      <dgm:spPr/>
      <dgm:t>
        <a:bodyPr/>
        <a:lstStyle/>
        <a:p>
          <a:endParaRPr lang="en-US"/>
        </a:p>
      </dgm:t>
    </dgm:pt>
    <dgm:pt modelId="{F4872062-09FA-6141-BE59-DB76C33A58A1}" type="sibTrans" cxnId="{71FC677B-33BF-894D-BFE3-43D28117F14A}">
      <dgm:prSet/>
      <dgm:spPr/>
      <dgm:t>
        <a:bodyPr/>
        <a:lstStyle/>
        <a:p>
          <a:endParaRPr lang="en-US"/>
        </a:p>
      </dgm:t>
    </dgm:pt>
    <dgm:pt modelId="{B15413EA-FBA8-0F43-9771-699F4C1EA4A7}">
      <dgm:prSet phldrT="[Text]" custT="1"/>
      <dgm:spPr/>
      <dgm:t>
        <a:bodyPr/>
        <a:lstStyle/>
        <a:p>
          <a:r>
            <a:rPr lang="en-US" sz="1800" dirty="0" smtClean="0">
              <a:latin typeface="Arial"/>
              <a:cs typeface="Arial"/>
            </a:rPr>
            <a:t>Focus attention</a:t>
          </a:r>
        </a:p>
        <a:p>
          <a:r>
            <a:rPr lang="en-US" sz="1800" dirty="0" smtClean="0">
              <a:latin typeface="Arial"/>
              <a:cs typeface="Arial"/>
            </a:rPr>
            <a:t>Develop background knowledge</a:t>
          </a:r>
        </a:p>
        <a:p>
          <a:r>
            <a:rPr lang="en-US" sz="1800" dirty="0" smtClean="0">
              <a:latin typeface="Arial"/>
              <a:cs typeface="Arial"/>
            </a:rPr>
            <a:t>Teach vocabulary words and concepts</a:t>
          </a:r>
        </a:p>
        <a:p>
          <a:r>
            <a:rPr lang="en-US" sz="1800" dirty="0" smtClean="0">
              <a:latin typeface="Arial"/>
              <a:cs typeface="Arial"/>
            </a:rPr>
            <a:t>Conduct a picture walk</a:t>
          </a:r>
        </a:p>
        <a:p>
          <a:r>
            <a:rPr lang="en-US" sz="1800" dirty="0" smtClean="0">
              <a:latin typeface="Arial"/>
              <a:cs typeface="Arial"/>
            </a:rPr>
            <a:t>Make predictions</a:t>
          </a:r>
        </a:p>
        <a:p>
          <a:r>
            <a:rPr lang="en-US" sz="1800" dirty="0" smtClean="0">
              <a:latin typeface="Arial"/>
              <a:cs typeface="Arial"/>
            </a:rPr>
            <a:t>Preview the text</a:t>
          </a:r>
        </a:p>
        <a:p>
          <a:r>
            <a:rPr lang="en-US" sz="1800" dirty="0" smtClean="0">
              <a:latin typeface="Arial"/>
              <a:cs typeface="Arial"/>
            </a:rPr>
            <a:t>Set a purpose</a:t>
          </a:r>
          <a:endParaRPr lang="en-US" sz="1800" dirty="0">
            <a:latin typeface="Arial"/>
            <a:cs typeface="Arial"/>
          </a:endParaRPr>
        </a:p>
      </dgm:t>
    </dgm:pt>
    <dgm:pt modelId="{3CD7342E-7978-2E4B-BA6B-FEED9110DF42}" type="parTrans" cxnId="{FE96E1CA-DBA6-B149-A01C-E6B3E2130F75}">
      <dgm:prSet/>
      <dgm:spPr/>
      <dgm:t>
        <a:bodyPr/>
        <a:lstStyle/>
        <a:p>
          <a:endParaRPr lang="en-US"/>
        </a:p>
      </dgm:t>
    </dgm:pt>
    <dgm:pt modelId="{1518E441-D874-944B-8197-C11E0E372BF5}" type="sibTrans" cxnId="{FE96E1CA-DBA6-B149-A01C-E6B3E2130F75}">
      <dgm:prSet/>
      <dgm:spPr/>
      <dgm:t>
        <a:bodyPr/>
        <a:lstStyle/>
        <a:p>
          <a:endParaRPr lang="en-US"/>
        </a:p>
      </dgm:t>
    </dgm:pt>
    <dgm:pt modelId="{C4B718EC-5694-AA48-AA23-2AEE18AD7CDC}">
      <dgm:prSet phldrT="[Text]" custT="1"/>
      <dgm:spPr/>
      <dgm:t>
        <a:bodyPr/>
        <a:lstStyle/>
        <a:p>
          <a:r>
            <a:rPr lang="en-US" sz="3600" dirty="0" smtClean="0">
              <a:latin typeface="Arial"/>
              <a:cs typeface="Arial"/>
            </a:rPr>
            <a:t>During</a:t>
          </a:r>
          <a:endParaRPr lang="en-US" sz="3600" dirty="0">
            <a:latin typeface="Arial"/>
            <a:cs typeface="Arial"/>
          </a:endParaRPr>
        </a:p>
      </dgm:t>
    </dgm:pt>
    <dgm:pt modelId="{0765259E-92EB-D942-ACE8-D6AB8FF9E424}" type="parTrans" cxnId="{BBF81A2F-7087-504F-ADD9-F4A6FFCBFFE0}">
      <dgm:prSet/>
      <dgm:spPr/>
      <dgm:t>
        <a:bodyPr/>
        <a:lstStyle/>
        <a:p>
          <a:endParaRPr lang="en-US"/>
        </a:p>
      </dgm:t>
    </dgm:pt>
    <dgm:pt modelId="{8F340D05-B4DB-0A40-9E50-96B967C8918A}" type="sibTrans" cxnId="{BBF81A2F-7087-504F-ADD9-F4A6FFCBFFE0}">
      <dgm:prSet/>
      <dgm:spPr/>
      <dgm:t>
        <a:bodyPr/>
        <a:lstStyle/>
        <a:p>
          <a:endParaRPr lang="en-US"/>
        </a:p>
      </dgm:t>
    </dgm:pt>
    <dgm:pt modelId="{4E1BC489-696B-4848-B4F5-169BEC03681F}">
      <dgm:prSet phldrT="[Text]" custT="1"/>
      <dgm:spPr/>
      <dgm:t>
        <a:bodyPr/>
        <a:lstStyle/>
        <a:p>
          <a:r>
            <a:rPr lang="en-US" sz="1800" dirty="0" smtClean="0">
              <a:latin typeface="Arial"/>
              <a:cs typeface="Arial"/>
            </a:rPr>
            <a:t>Remind students of the purpose</a:t>
          </a:r>
        </a:p>
        <a:p>
          <a:r>
            <a:rPr lang="en-US" sz="1800" dirty="0" smtClean="0">
              <a:latin typeface="Arial"/>
              <a:cs typeface="Arial"/>
            </a:rPr>
            <a:t>Ask questions &amp; monitor comprehension</a:t>
          </a:r>
        </a:p>
        <a:p>
          <a:r>
            <a:rPr lang="en-US" sz="1800" dirty="0" smtClean="0">
              <a:latin typeface="Arial"/>
              <a:cs typeface="Arial"/>
            </a:rPr>
            <a:t>Stop a specific points and actively engage students</a:t>
          </a:r>
          <a:endParaRPr lang="en-US" sz="1800" dirty="0">
            <a:latin typeface="Arial"/>
            <a:cs typeface="Arial"/>
          </a:endParaRPr>
        </a:p>
      </dgm:t>
    </dgm:pt>
    <dgm:pt modelId="{3AFA4FDA-8EE5-CE47-8365-5824A294F9CC}" type="parTrans" cxnId="{CA15B383-A8A0-2742-8C24-0303741E5C3C}">
      <dgm:prSet/>
      <dgm:spPr/>
      <dgm:t>
        <a:bodyPr/>
        <a:lstStyle/>
        <a:p>
          <a:endParaRPr lang="en-US"/>
        </a:p>
      </dgm:t>
    </dgm:pt>
    <dgm:pt modelId="{D79C6689-2BAC-A249-83C3-EC8807F9992B}" type="sibTrans" cxnId="{CA15B383-A8A0-2742-8C24-0303741E5C3C}">
      <dgm:prSet/>
      <dgm:spPr/>
      <dgm:t>
        <a:bodyPr/>
        <a:lstStyle/>
        <a:p>
          <a:endParaRPr lang="en-US"/>
        </a:p>
      </dgm:t>
    </dgm:pt>
    <dgm:pt modelId="{CF136EF2-B0EA-4841-AAAE-9866BF8FA50B}">
      <dgm:prSet phldrT="[Text]" custT="1"/>
      <dgm:spPr/>
      <dgm:t>
        <a:bodyPr/>
        <a:lstStyle/>
        <a:p>
          <a:r>
            <a:rPr lang="en-US" sz="3600" dirty="0" smtClean="0">
              <a:latin typeface="Arial"/>
              <a:cs typeface="Arial"/>
            </a:rPr>
            <a:t>After</a:t>
          </a:r>
          <a:endParaRPr lang="en-US" sz="3600" dirty="0">
            <a:latin typeface="Arial"/>
            <a:cs typeface="Arial"/>
          </a:endParaRPr>
        </a:p>
      </dgm:t>
    </dgm:pt>
    <dgm:pt modelId="{2E90272F-76A9-2B47-A8EB-89EEF71EC330}" type="parTrans" cxnId="{C818EF92-01F9-F643-AB01-C5F959E8DD04}">
      <dgm:prSet/>
      <dgm:spPr/>
      <dgm:t>
        <a:bodyPr/>
        <a:lstStyle/>
        <a:p>
          <a:endParaRPr lang="en-US"/>
        </a:p>
      </dgm:t>
    </dgm:pt>
    <dgm:pt modelId="{D25337A0-C9E3-B046-8B6A-EDD53CD68991}" type="sibTrans" cxnId="{C818EF92-01F9-F643-AB01-C5F959E8DD04}">
      <dgm:prSet/>
      <dgm:spPr/>
      <dgm:t>
        <a:bodyPr/>
        <a:lstStyle/>
        <a:p>
          <a:endParaRPr lang="en-US"/>
        </a:p>
      </dgm:t>
    </dgm:pt>
    <dgm:pt modelId="{AB854E01-0F4A-2A43-9751-179330695DE9}">
      <dgm:prSet phldrT="[Text]" custT="1"/>
      <dgm:spPr/>
      <dgm:t>
        <a:bodyPr/>
        <a:lstStyle/>
        <a:p>
          <a:r>
            <a:rPr lang="en-US" sz="1800" dirty="0" smtClean="0">
              <a:latin typeface="Arial"/>
              <a:cs typeface="Arial"/>
            </a:rPr>
            <a:t>Cycle back to the purpose</a:t>
          </a:r>
        </a:p>
        <a:p>
          <a:r>
            <a:rPr lang="en-US" sz="1800" dirty="0" smtClean="0">
              <a:latin typeface="Arial"/>
              <a:cs typeface="Arial"/>
            </a:rPr>
            <a:t>Complete a task related to the text</a:t>
          </a:r>
        </a:p>
        <a:p>
          <a:r>
            <a:rPr lang="en-US" sz="1800" dirty="0" smtClean="0">
              <a:latin typeface="Arial"/>
              <a:cs typeface="Arial"/>
            </a:rPr>
            <a:t>Support students to understand what they have achieved</a:t>
          </a:r>
          <a:endParaRPr lang="en-US" sz="1800" dirty="0">
            <a:latin typeface="Arial"/>
            <a:cs typeface="Arial"/>
          </a:endParaRPr>
        </a:p>
      </dgm:t>
    </dgm:pt>
    <dgm:pt modelId="{DF0B17CF-07A1-BD4C-888B-FC31B2C49774}" type="parTrans" cxnId="{23A4C615-1EB1-3246-906C-4BED1BCF7E76}">
      <dgm:prSet/>
      <dgm:spPr/>
      <dgm:t>
        <a:bodyPr/>
        <a:lstStyle/>
        <a:p>
          <a:endParaRPr lang="en-US"/>
        </a:p>
      </dgm:t>
    </dgm:pt>
    <dgm:pt modelId="{FAC5B441-D9A3-4E43-8A90-8B2AB846F296}" type="sibTrans" cxnId="{23A4C615-1EB1-3246-906C-4BED1BCF7E76}">
      <dgm:prSet/>
      <dgm:spPr/>
      <dgm:t>
        <a:bodyPr/>
        <a:lstStyle/>
        <a:p>
          <a:endParaRPr lang="en-US"/>
        </a:p>
      </dgm:t>
    </dgm:pt>
    <dgm:pt modelId="{CDEA0601-8863-CF4C-B502-DCD481F916EB}" type="pres">
      <dgm:prSet presAssocID="{4FE6AC44-C419-9C47-9FB2-8D56CD2C0292}" presName="theList" presStyleCnt="0">
        <dgm:presLayoutVars>
          <dgm:dir/>
          <dgm:animLvl val="lvl"/>
          <dgm:resizeHandles val="exact"/>
        </dgm:presLayoutVars>
      </dgm:prSet>
      <dgm:spPr/>
      <dgm:t>
        <a:bodyPr/>
        <a:lstStyle/>
        <a:p>
          <a:endParaRPr lang="en-US"/>
        </a:p>
      </dgm:t>
    </dgm:pt>
    <dgm:pt modelId="{16AD89AC-3E74-8A42-B794-FC25C3F4C90B}" type="pres">
      <dgm:prSet presAssocID="{674F7817-BEB3-104A-9FAD-DAEA3D89CFD3}" presName="compNode" presStyleCnt="0"/>
      <dgm:spPr/>
    </dgm:pt>
    <dgm:pt modelId="{16523206-99B9-BE49-9451-7EA77B4D87DD}" type="pres">
      <dgm:prSet presAssocID="{674F7817-BEB3-104A-9FAD-DAEA3D89CFD3}" presName="aNode" presStyleLbl="bgShp" presStyleIdx="0" presStyleCnt="3"/>
      <dgm:spPr/>
      <dgm:t>
        <a:bodyPr/>
        <a:lstStyle/>
        <a:p>
          <a:endParaRPr lang="en-US"/>
        </a:p>
      </dgm:t>
    </dgm:pt>
    <dgm:pt modelId="{03252C6E-C476-E749-881F-985437DFFAA1}" type="pres">
      <dgm:prSet presAssocID="{674F7817-BEB3-104A-9FAD-DAEA3D89CFD3}" presName="textNode" presStyleLbl="bgShp" presStyleIdx="0" presStyleCnt="3"/>
      <dgm:spPr/>
      <dgm:t>
        <a:bodyPr/>
        <a:lstStyle/>
        <a:p>
          <a:endParaRPr lang="en-US"/>
        </a:p>
      </dgm:t>
    </dgm:pt>
    <dgm:pt modelId="{72FCFBE9-8EF1-A349-A2B7-B5B85190EBB8}" type="pres">
      <dgm:prSet presAssocID="{674F7817-BEB3-104A-9FAD-DAEA3D89CFD3}" presName="compChildNode" presStyleCnt="0"/>
      <dgm:spPr/>
    </dgm:pt>
    <dgm:pt modelId="{A507E635-5DF7-5741-A253-3D989F258372}" type="pres">
      <dgm:prSet presAssocID="{674F7817-BEB3-104A-9FAD-DAEA3D89CFD3}" presName="theInnerList" presStyleCnt="0"/>
      <dgm:spPr/>
    </dgm:pt>
    <dgm:pt modelId="{7DF86676-162D-4B4A-8350-D17D47CD895D}" type="pres">
      <dgm:prSet presAssocID="{B15413EA-FBA8-0F43-9771-699F4C1EA4A7}" presName="childNode" presStyleLbl="node1" presStyleIdx="0" presStyleCnt="3" custScaleX="125584" custScaleY="115497">
        <dgm:presLayoutVars>
          <dgm:bulletEnabled val="1"/>
        </dgm:presLayoutVars>
      </dgm:prSet>
      <dgm:spPr/>
      <dgm:t>
        <a:bodyPr/>
        <a:lstStyle/>
        <a:p>
          <a:endParaRPr lang="en-US"/>
        </a:p>
      </dgm:t>
    </dgm:pt>
    <dgm:pt modelId="{11FA519D-408C-C443-8A7D-185D4390A886}" type="pres">
      <dgm:prSet presAssocID="{674F7817-BEB3-104A-9FAD-DAEA3D89CFD3}" presName="aSpace" presStyleCnt="0"/>
      <dgm:spPr/>
    </dgm:pt>
    <dgm:pt modelId="{E2368061-B3B0-5C4E-A980-223AB435280D}" type="pres">
      <dgm:prSet presAssocID="{C4B718EC-5694-AA48-AA23-2AEE18AD7CDC}" presName="compNode" presStyleCnt="0"/>
      <dgm:spPr/>
    </dgm:pt>
    <dgm:pt modelId="{F4B623C1-7520-3D4C-8646-DE70E6CEC072}" type="pres">
      <dgm:prSet presAssocID="{C4B718EC-5694-AA48-AA23-2AEE18AD7CDC}" presName="aNode" presStyleLbl="bgShp" presStyleIdx="1" presStyleCnt="3"/>
      <dgm:spPr/>
      <dgm:t>
        <a:bodyPr/>
        <a:lstStyle/>
        <a:p>
          <a:endParaRPr lang="en-US"/>
        </a:p>
      </dgm:t>
    </dgm:pt>
    <dgm:pt modelId="{AEC2C93E-2FE4-F748-9541-F35622F0999A}" type="pres">
      <dgm:prSet presAssocID="{C4B718EC-5694-AA48-AA23-2AEE18AD7CDC}" presName="textNode" presStyleLbl="bgShp" presStyleIdx="1" presStyleCnt="3"/>
      <dgm:spPr/>
      <dgm:t>
        <a:bodyPr/>
        <a:lstStyle/>
        <a:p>
          <a:endParaRPr lang="en-US"/>
        </a:p>
      </dgm:t>
    </dgm:pt>
    <dgm:pt modelId="{3F0B75DA-E003-9449-898C-90154F8A2E3F}" type="pres">
      <dgm:prSet presAssocID="{C4B718EC-5694-AA48-AA23-2AEE18AD7CDC}" presName="compChildNode" presStyleCnt="0"/>
      <dgm:spPr/>
    </dgm:pt>
    <dgm:pt modelId="{4A5FEDEF-37D8-D242-8B4B-9AFE5CB0FA63}" type="pres">
      <dgm:prSet presAssocID="{C4B718EC-5694-AA48-AA23-2AEE18AD7CDC}" presName="theInnerList" presStyleCnt="0"/>
      <dgm:spPr/>
    </dgm:pt>
    <dgm:pt modelId="{4960F959-CA3E-5D44-A4E5-277D2A0F53E4}" type="pres">
      <dgm:prSet presAssocID="{4E1BC489-696B-4848-B4F5-169BEC03681F}" presName="childNode" presStyleLbl="node1" presStyleIdx="1" presStyleCnt="3">
        <dgm:presLayoutVars>
          <dgm:bulletEnabled val="1"/>
        </dgm:presLayoutVars>
      </dgm:prSet>
      <dgm:spPr/>
      <dgm:t>
        <a:bodyPr/>
        <a:lstStyle/>
        <a:p>
          <a:endParaRPr lang="en-US"/>
        </a:p>
      </dgm:t>
    </dgm:pt>
    <dgm:pt modelId="{2BFE056E-13BF-AA40-9238-88E8435A3AFF}" type="pres">
      <dgm:prSet presAssocID="{C4B718EC-5694-AA48-AA23-2AEE18AD7CDC}" presName="aSpace" presStyleCnt="0"/>
      <dgm:spPr/>
    </dgm:pt>
    <dgm:pt modelId="{4C6B4816-A473-AE46-8DD7-4351EAF79AE9}" type="pres">
      <dgm:prSet presAssocID="{CF136EF2-B0EA-4841-AAAE-9866BF8FA50B}" presName="compNode" presStyleCnt="0"/>
      <dgm:spPr/>
    </dgm:pt>
    <dgm:pt modelId="{70E6E6A5-7437-9948-9112-CC22B62CFC09}" type="pres">
      <dgm:prSet presAssocID="{CF136EF2-B0EA-4841-AAAE-9866BF8FA50B}" presName="aNode" presStyleLbl="bgShp" presStyleIdx="2" presStyleCnt="3"/>
      <dgm:spPr/>
      <dgm:t>
        <a:bodyPr/>
        <a:lstStyle/>
        <a:p>
          <a:endParaRPr lang="en-US"/>
        </a:p>
      </dgm:t>
    </dgm:pt>
    <dgm:pt modelId="{70668429-916F-564A-AC8E-EF6AF7DF0679}" type="pres">
      <dgm:prSet presAssocID="{CF136EF2-B0EA-4841-AAAE-9866BF8FA50B}" presName="textNode" presStyleLbl="bgShp" presStyleIdx="2" presStyleCnt="3"/>
      <dgm:spPr/>
      <dgm:t>
        <a:bodyPr/>
        <a:lstStyle/>
        <a:p>
          <a:endParaRPr lang="en-US"/>
        </a:p>
      </dgm:t>
    </dgm:pt>
    <dgm:pt modelId="{B159FB9E-F09C-424C-B239-9C3F3168E9FC}" type="pres">
      <dgm:prSet presAssocID="{CF136EF2-B0EA-4841-AAAE-9866BF8FA50B}" presName="compChildNode" presStyleCnt="0"/>
      <dgm:spPr/>
    </dgm:pt>
    <dgm:pt modelId="{B372D10B-7C3D-1C44-A13E-048B84908AF7}" type="pres">
      <dgm:prSet presAssocID="{CF136EF2-B0EA-4841-AAAE-9866BF8FA50B}" presName="theInnerList" presStyleCnt="0"/>
      <dgm:spPr/>
    </dgm:pt>
    <dgm:pt modelId="{32AEA681-A002-AA44-95EB-455C466A29D4}" type="pres">
      <dgm:prSet presAssocID="{AB854E01-0F4A-2A43-9751-179330695DE9}" presName="childNode" presStyleLbl="node1" presStyleIdx="2" presStyleCnt="3">
        <dgm:presLayoutVars>
          <dgm:bulletEnabled val="1"/>
        </dgm:presLayoutVars>
      </dgm:prSet>
      <dgm:spPr/>
      <dgm:t>
        <a:bodyPr/>
        <a:lstStyle/>
        <a:p>
          <a:endParaRPr lang="en-US"/>
        </a:p>
      </dgm:t>
    </dgm:pt>
  </dgm:ptLst>
  <dgm:cxnLst>
    <dgm:cxn modelId="{23A4C615-1EB1-3246-906C-4BED1BCF7E76}" srcId="{CF136EF2-B0EA-4841-AAAE-9866BF8FA50B}" destId="{AB854E01-0F4A-2A43-9751-179330695DE9}" srcOrd="0" destOrd="0" parTransId="{DF0B17CF-07A1-BD4C-888B-FC31B2C49774}" sibTransId="{FAC5B441-D9A3-4E43-8A90-8B2AB846F296}"/>
    <dgm:cxn modelId="{7AA40C01-29D8-B142-AE93-7E2B48CE9713}" type="presOf" srcId="{CF136EF2-B0EA-4841-AAAE-9866BF8FA50B}" destId="{70E6E6A5-7437-9948-9112-CC22B62CFC09}" srcOrd="0" destOrd="0" presId="urn:microsoft.com/office/officeart/2005/8/layout/lProcess2"/>
    <dgm:cxn modelId="{CA15B383-A8A0-2742-8C24-0303741E5C3C}" srcId="{C4B718EC-5694-AA48-AA23-2AEE18AD7CDC}" destId="{4E1BC489-696B-4848-B4F5-169BEC03681F}" srcOrd="0" destOrd="0" parTransId="{3AFA4FDA-8EE5-CE47-8365-5824A294F9CC}" sibTransId="{D79C6689-2BAC-A249-83C3-EC8807F9992B}"/>
    <dgm:cxn modelId="{650B29CF-8724-D64F-A6A3-4ED4365490B4}" type="presOf" srcId="{674F7817-BEB3-104A-9FAD-DAEA3D89CFD3}" destId="{03252C6E-C476-E749-881F-985437DFFAA1}" srcOrd="1" destOrd="0" presId="urn:microsoft.com/office/officeart/2005/8/layout/lProcess2"/>
    <dgm:cxn modelId="{BBF81A2F-7087-504F-ADD9-F4A6FFCBFFE0}" srcId="{4FE6AC44-C419-9C47-9FB2-8D56CD2C0292}" destId="{C4B718EC-5694-AA48-AA23-2AEE18AD7CDC}" srcOrd="1" destOrd="0" parTransId="{0765259E-92EB-D942-ACE8-D6AB8FF9E424}" sibTransId="{8F340D05-B4DB-0A40-9E50-96B967C8918A}"/>
    <dgm:cxn modelId="{617405A0-642A-324A-9DF5-594FDA5FB0FD}" type="presOf" srcId="{674F7817-BEB3-104A-9FAD-DAEA3D89CFD3}" destId="{16523206-99B9-BE49-9451-7EA77B4D87DD}" srcOrd="0" destOrd="0" presId="urn:microsoft.com/office/officeart/2005/8/layout/lProcess2"/>
    <dgm:cxn modelId="{C818EF92-01F9-F643-AB01-C5F959E8DD04}" srcId="{4FE6AC44-C419-9C47-9FB2-8D56CD2C0292}" destId="{CF136EF2-B0EA-4841-AAAE-9866BF8FA50B}" srcOrd="2" destOrd="0" parTransId="{2E90272F-76A9-2B47-A8EB-89EEF71EC330}" sibTransId="{D25337A0-C9E3-B046-8B6A-EDD53CD68991}"/>
    <dgm:cxn modelId="{DBF8A51D-DD71-FA4F-87ED-A237718E8D36}" type="presOf" srcId="{AB854E01-0F4A-2A43-9751-179330695DE9}" destId="{32AEA681-A002-AA44-95EB-455C466A29D4}" srcOrd="0" destOrd="0" presId="urn:microsoft.com/office/officeart/2005/8/layout/lProcess2"/>
    <dgm:cxn modelId="{91F7392A-F2B1-FE4C-8D55-AFC0986CDDEE}" type="presOf" srcId="{4E1BC489-696B-4848-B4F5-169BEC03681F}" destId="{4960F959-CA3E-5D44-A4E5-277D2A0F53E4}" srcOrd="0" destOrd="0" presId="urn:microsoft.com/office/officeart/2005/8/layout/lProcess2"/>
    <dgm:cxn modelId="{572D5A98-5CF6-C848-A0EA-99067480E0CE}" type="presOf" srcId="{C4B718EC-5694-AA48-AA23-2AEE18AD7CDC}" destId="{F4B623C1-7520-3D4C-8646-DE70E6CEC072}" srcOrd="0" destOrd="0" presId="urn:microsoft.com/office/officeart/2005/8/layout/lProcess2"/>
    <dgm:cxn modelId="{377E0708-DAB1-0148-8221-70863BAF2D1C}" type="presOf" srcId="{CF136EF2-B0EA-4841-AAAE-9866BF8FA50B}" destId="{70668429-916F-564A-AC8E-EF6AF7DF0679}" srcOrd="1" destOrd="0" presId="urn:microsoft.com/office/officeart/2005/8/layout/lProcess2"/>
    <dgm:cxn modelId="{48A3D496-9E86-3F4D-AAB2-1679C55CD322}" type="presOf" srcId="{C4B718EC-5694-AA48-AA23-2AEE18AD7CDC}" destId="{AEC2C93E-2FE4-F748-9541-F35622F0999A}" srcOrd="1" destOrd="0" presId="urn:microsoft.com/office/officeart/2005/8/layout/lProcess2"/>
    <dgm:cxn modelId="{71FC677B-33BF-894D-BFE3-43D28117F14A}" srcId="{4FE6AC44-C419-9C47-9FB2-8D56CD2C0292}" destId="{674F7817-BEB3-104A-9FAD-DAEA3D89CFD3}" srcOrd="0" destOrd="0" parTransId="{1F0E6E6F-1EDE-CF46-A12F-637CBBFE58AB}" sibTransId="{F4872062-09FA-6141-BE59-DB76C33A58A1}"/>
    <dgm:cxn modelId="{8C033500-1F7D-784F-B5A4-D6884A55F2C0}" type="presOf" srcId="{B15413EA-FBA8-0F43-9771-699F4C1EA4A7}" destId="{7DF86676-162D-4B4A-8350-D17D47CD895D}" srcOrd="0" destOrd="0" presId="urn:microsoft.com/office/officeart/2005/8/layout/lProcess2"/>
    <dgm:cxn modelId="{F476A34C-E94B-A445-AC78-D4DFA5592BC8}" type="presOf" srcId="{4FE6AC44-C419-9C47-9FB2-8D56CD2C0292}" destId="{CDEA0601-8863-CF4C-B502-DCD481F916EB}" srcOrd="0" destOrd="0" presId="urn:microsoft.com/office/officeart/2005/8/layout/lProcess2"/>
    <dgm:cxn modelId="{FE96E1CA-DBA6-B149-A01C-E6B3E2130F75}" srcId="{674F7817-BEB3-104A-9FAD-DAEA3D89CFD3}" destId="{B15413EA-FBA8-0F43-9771-699F4C1EA4A7}" srcOrd="0" destOrd="0" parTransId="{3CD7342E-7978-2E4B-BA6B-FEED9110DF42}" sibTransId="{1518E441-D874-944B-8197-C11E0E372BF5}"/>
    <dgm:cxn modelId="{53852945-5119-C24E-8F4A-56CA496940C5}" type="presParOf" srcId="{CDEA0601-8863-CF4C-B502-DCD481F916EB}" destId="{16AD89AC-3E74-8A42-B794-FC25C3F4C90B}" srcOrd="0" destOrd="0" presId="urn:microsoft.com/office/officeart/2005/8/layout/lProcess2"/>
    <dgm:cxn modelId="{03630F77-2A65-4D42-BF13-92A696070A4F}" type="presParOf" srcId="{16AD89AC-3E74-8A42-B794-FC25C3F4C90B}" destId="{16523206-99B9-BE49-9451-7EA77B4D87DD}" srcOrd="0" destOrd="0" presId="urn:microsoft.com/office/officeart/2005/8/layout/lProcess2"/>
    <dgm:cxn modelId="{3A8D59EB-0968-0B40-B8C7-D82BF347EF08}" type="presParOf" srcId="{16AD89AC-3E74-8A42-B794-FC25C3F4C90B}" destId="{03252C6E-C476-E749-881F-985437DFFAA1}" srcOrd="1" destOrd="0" presId="urn:microsoft.com/office/officeart/2005/8/layout/lProcess2"/>
    <dgm:cxn modelId="{4DAD3CA6-4F07-9E46-BF30-A7F7EA6B3900}" type="presParOf" srcId="{16AD89AC-3E74-8A42-B794-FC25C3F4C90B}" destId="{72FCFBE9-8EF1-A349-A2B7-B5B85190EBB8}" srcOrd="2" destOrd="0" presId="urn:microsoft.com/office/officeart/2005/8/layout/lProcess2"/>
    <dgm:cxn modelId="{CB08FB08-AA03-9A43-9B5D-6F6C331C4EBE}" type="presParOf" srcId="{72FCFBE9-8EF1-A349-A2B7-B5B85190EBB8}" destId="{A507E635-5DF7-5741-A253-3D989F258372}" srcOrd="0" destOrd="0" presId="urn:microsoft.com/office/officeart/2005/8/layout/lProcess2"/>
    <dgm:cxn modelId="{F01C1492-5CFF-224A-A43B-242B70998F27}" type="presParOf" srcId="{A507E635-5DF7-5741-A253-3D989F258372}" destId="{7DF86676-162D-4B4A-8350-D17D47CD895D}" srcOrd="0" destOrd="0" presId="urn:microsoft.com/office/officeart/2005/8/layout/lProcess2"/>
    <dgm:cxn modelId="{22ADD5E6-DF3D-614C-A9B6-6483C80B2DCD}" type="presParOf" srcId="{CDEA0601-8863-CF4C-B502-DCD481F916EB}" destId="{11FA519D-408C-C443-8A7D-185D4390A886}" srcOrd="1" destOrd="0" presId="urn:microsoft.com/office/officeart/2005/8/layout/lProcess2"/>
    <dgm:cxn modelId="{CA3A8391-6DEE-C847-8349-4EFC389CDBC0}" type="presParOf" srcId="{CDEA0601-8863-CF4C-B502-DCD481F916EB}" destId="{E2368061-B3B0-5C4E-A980-223AB435280D}" srcOrd="2" destOrd="0" presId="urn:microsoft.com/office/officeart/2005/8/layout/lProcess2"/>
    <dgm:cxn modelId="{05EDAF4F-D3E9-B243-AC03-BBDE6C0038B0}" type="presParOf" srcId="{E2368061-B3B0-5C4E-A980-223AB435280D}" destId="{F4B623C1-7520-3D4C-8646-DE70E6CEC072}" srcOrd="0" destOrd="0" presId="urn:microsoft.com/office/officeart/2005/8/layout/lProcess2"/>
    <dgm:cxn modelId="{46E3D5B7-E60B-F54F-ABD0-162911425C26}" type="presParOf" srcId="{E2368061-B3B0-5C4E-A980-223AB435280D}" destId="{AEC2C93E-2FE4-F748-9541-F35622F0999A}" srcOrd="1" destOrd="0" presId="urn:microsoft.com/office/officeart/2005/8/layout/lProcess2"/>
    <dgm:cxn modelId="{7BF53881-B9DD-074E-A90A-0D7A4BF895BF}" type="presParOf" srcId="{E2368061-B3B0-5C4E-A980-223AB435280D}" destId="{3F0B75DA-E003-9449-898C-90154F8A2E3F}" srcOrd="2" destOrd="0" presId="urn:microsoft.com/office/officeart/2005/8/layout/lProcess2"/>
    <dgm:cxn modelId="{15EA8735-D997-A948-95B7-3FFF5E76237A}" type="presParOf" srcId="{3F0B75DA-E003-9449-898C-90154F8A2E3F}" destId="{4A5FEDEF-37D8-D242-8B4B-9AFE5CB0FA63}" srcOrd="0" destOrd="0" presId="urn:microsoft.com/office/officeart/2005/8/layout/lProcess2"/>
    <dgm:cxn modelId="{D500C9B8-48C6-5E41-9D2E-46C2A628A1C2}" type="presParOf" srcId="{4A5FEDEF-37D8-D242-8B4B-9AFE5CB0FA63}" destId="{4960F959-CA3E-5D44-A4E5-277D2A0F53E4}" srcOrd="0" destOrd="0" presId="urn:microsoft.com/office/officeart/2005/8/layout/lProcess2"/>
    <dgm:cxn modelId="{B321F840-6196-6648-9964-4D4610F3745A}" type="presParOf" srcId="{CDEA0601-8863-CF4C-B502-DCD481F916EB}" destId="{2BFE056E-13BF-AA40-9238-88E8435A3AFF}" srcOrd="3" destOrd="0" presId="urn:microsoft.com/office/officeart/2005/8/layout/lProcess2"/>
    <dgm:cxn modelId="{BD68C0B6-315C-264A-A33F-D712B0292003}" type="presParOf" srcId="{CDEA0601-8863-CF4C-B502-DCD481F916EB}" destId="{4C6B4816-A473-AE46-8DD7-4351EAF79AE9}" srcOrd="4" destOrd="0" presId="urn:microsoft.com/office/officeart/2005/8/layout/lProcess2"/>
    <dgm:cxn modelId="{F14A42C3-35E8-0840-95B7-D34B43B224CE}" type="presParOf" srcId="{4C6B4816-A473-AE46-8DD7-4351EAF79AE9}" destId="{70E6E6A5-7437-9948-9112-CC22B62CFC09}" srcOrd="0" destOrd="0" presId="urn:microsoft.com/office/officeart/2005/8/layout/lProcess2"/>
    <dgm:cxn modelId="{3525783A-EA55-5E40-8FE3-74E304FE3758}" type="presParOf" srcId="{4C6B4816-A473-AE46-8DD7-4351EAF79AE9}" destId="{70668429-916F-564A-AC8E-EF6AF7DF0679}" srcOrd="1" destOrd="0" presId="urn:microsoft.com/office/officeart/2005/8/layout/lProcess2"/>
    <dgm:cxn modelId="{F924C665-30F1-4C47-A722-5C317B127198}" type="presParOf" srcId="{4C6B4816-A473-AE46-8DD7-4351EAF79AE9}" destId="{B159FB9E-F09C-424C-B239-9C3F3168E9FC}" srcOrd="2" destOrd="0" presId="urn:microsoft.com/office/officeart/2005/8/layout/lProcess2"/>
    <dgm:cxn modelId="{01B08F16-D344-7A46-A87E-A0665290A113}" type="presParOf" srcId="{B159FB9E-F09C-424C-B239-9C3F3168E9FC}" destId="{B372D10B-7C3D-1C44-A13E-048B84908AF7}" srcOrd="0" destOrd="0" presId="urn:microsoft.com/office/officeart/2005/8/layout/lProcess2"/>
    <dgm:cxn modelId="{B5473755-BF42-1448-9CDB-8AC8D6E63DD6}" type="presParOf" srcId="{B372D10B-7C3D-1C44-A13E-048B84908AF7}" destId="{32AEA681-A002-AA44-95EB-455C466A29D4}" srcOrd="0" destOrd="0" presId="urn:microsoft.com/office/officeart/2005/8/layout/l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F5DE6F-897B-B04E-A364-A7A6F46568F5}">
      <dsp:nvSpPr>
        <dsp:cNvPr id="0" name=""/>
        <dsp:cNvSpPr/>
      </dsp:nvSpPr>
      <dsp:spPr>
        <a:xfrm rot="5400000">
          <a:off x="6402185" y="-38056"/>
          <a:ext cx="1078228" cy="1795735"/>
        </a:xfrm>
        <a:prstGeom prst="hexagon">
          <a:avLst>
            <a:gd name="adj" fmla="val 25000"/>
            <a:gd name="vf" fmla="val 115470"/>
          </a:avLst>
        </a:prstGeom>
        <a:solidFill>
          <a:schemeClr val="accent1">
            <a:hueOff val="0"/>
            <a:satOff val="0"/>
            <a:lumOff val="0"/>
            <a:alphaOff val="0"/>
          </a:schemeClr>
        </a:solidFill>
        <a:ln>
          <a:noFill/>
        </a:ln>
        <a:effectLst>
          <a:outerShdw blurRad="38100" dist="300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latin typeface="Arial"/>
              <a:cs typeface="Arial"/>
            </a:rPr>
            <a:t>Silent reading</a:t>
          </a:r>
          <a:endParaRPr lang="en-US" sz="2000" kern="1200" dirty="0">
            <a:latin typeface="Arial"/>
            <a:cs typeface="Arial"/>
          </a:endParaRPr>
        </a:p>
      </dsp:txBody>
      <dsp:txXfrm rot="-5400000">
        <a:off x="6342721" y="500402"/>
        <a:ext cx="1197157" cy="718818"/>
      </dsp:txXfrm>
    </dsp:sp>
    <dsp:sp modelId="{B2A289CF-29C2-8C40-97E3-0402D8A370AB}">
      <dsp:nvSpPr>
        <dsp:cNvPr id="0" name=""/>
        <dsp:cNvSpPr/>
      </dsp:nvSpPr>
      <dsp:spPr>
        <a:xfrm>
          <a:off x="4814208" y="217176"/>
          <a:ext cx="1203303" cy="646937"/>
        </a:xfrm>
        <a:prstGeom prst="rect">
          <a:avLst/>
        </a:prstGeom>
        <a:noFill/>
        <a:ln>
          <a:noFill/>
        </a:ln>
        <a:effectLst/>
      </dsp:spPr>
      <dsp:style>
        <a:lnRef idx="0">
          <a:scrgbClr r="0" g="0" b="0"/>
        </a:lnRef>
        <a:fillRef idx="0">
          <a:scrgbClr r="0" g="0" b="0"/>
        </a:fillRef>
        <a:effectRef idx="0">
          <a:scrgbClr r="0" g="0" b="0"/>
        </a:effectRef>
        <a:fontRef idx="minor"/>
      </dsp:style>
    </dsp:sp>
    <dsp:sp modelId="{889FCF26-864C-A045-9DBB-CC2E99D89EB3}">
      <dsp:nvSpPr>
        <dsp:cNvPr id="0" name=""/>
        <dsp:cNvSpPr/>
      </dsp:nvSpPr>
      <dsp:spPr>
        <a:xfrm rot="5400000">
          <a:off x="586153" y="-11249"/>
          <a:ext cx="1078228" cy="1902927"/>
        </a:xfrm>
        <a:prstGeom prst="hexagon">
          <a:avLst>
            <a:gd name="adj" fmla="val 25000"/>
            <a:gd name="vf" fmla="val 115470"/>
          </a:avLst>
        </a:prstGeom>
        <a:solidFill>
          <a:schemeClr val="accent1">
            <a:hueOff val="0"/>
            <a:satOff val="0"/>
            <a:lumOff val="0"/>
            <a:alphaOff val="0"/>
          </a:schemeClr>
        </a:solidFill>
        <a:ln>
          <a:noFill/>
        </a:ln>
        <a:effectLst>
          <a:outerShdw blurRad="38100" dist="300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889000">
            <a:lnSpc>
              <a:spcPct val="90000"/>
            </a:lnSpc>
            <a:spcBef>
              <a:spcPct val="0"/>
            </a:spcBef>
            <a:spcAft>
              <a:spcPct val="35000"/>
            </a:spcAft>
          </a:pPr>
          <a:r>
            <a:rPr lang="en-US" sz="2000" kern="1200" dirty="0" smtClean="0">
              <a:latin typeface="Arial"/>
              <a:cs typeface="Arial"/>
            </a:rPr>
            <a:t>Interactive reading</a:t>
          </a:r>
          <a:endParaRPr lang="en-US" sz="2000" kern="1200" dirty="0">
            <a:latin typeface="Arial"/>
            <a:cs typeface="Arial"/>
          </a:endParaRPr>
        </a:p>
      </dsp:txBody>
      <dsp:txXfrm rot="-5400000">
        <a:off x="490958" y="580806"/>
        <a:ext cx="1268618" cy="718818"/>
      </dsp:txXfrm>
    </dsp:sp>
    <dsp:sp modelId="{97E76853-75D1-4C4A-A4F0-E6AF6E43C4C2}">
      <dsp:nvSpPr>
        <dsp:cNvPr id="0" name=""/>
        <dsp:cNvSpPr/>
      </dsp:nvSpPr>
      <dsp:spPr>
        <a:xfrm rot="5400000">
          <a:off x="3295606" y="-367178"/>
          <a:ext cx="1078228" cy="2117377"/>
        </a:xfrm>
        <a:prstGeom prst="hexagon">
          <a:avLst>
            <a:gd name="adj" fmla="val 25000"/>
            <a:gd name="vf" fmla="val 115470"/>
          </a:avLst>
        </a:prstGeom>
        <a:solidFill>
          <a:schemeClr val="accent1">
            <a:hueOff val="0"/>
            <a:satOff val="0"/>
            <a:lumOff val="0"/>
            <a:alphaOff val="0"/>
          </a:schemeClr>
        </a:solidFill>
        <a:ln>
          <a:noFill/>
        </a:ln>
        <a:effectLst>
          <a:outerShdw blurRad="38100" dist="300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latin typeface="Arial"/>
              <a:cs typeface="Arial"/>
            </a:rPr>
            <a:t>Shared reading</a:t>
          </a:r>
          <a:endParaRPr lang="en-US" sz="2000" kern="1200" dirty="0">
            <a:latin typeface="Arial"/>
            <a:cs typeface="Arial"/>
          </a:endParaRPr>
        </a:p>
      </dsp:txBody>
      <dsp:txXfrm rot="-5400000">
        <a:off x="3128928" y="332101"/>
        <a:ext cx="1411585" cy="718818"/>
      </dsp:txXfrm>
    </dsp:sp>
    <dsp:sp modelId="{97394B20-D7C9-FB42-80A9-ACE99442578A}">
      <dsp:nvSpPr>
        <dsp:cNvPr id="0" name=""/>
        <dsp:cNvSpPr/>
      </dsp:nvSpPr>
      <dsp:spPr>
        <a:xfrm>
          <a:off x="2135888" y="1132376"/>
          <a:ext cx="1164487" cy="646937"/>
        </a:xfrm>
        <a:prstGeom prst="rect">
          <a:avLst/>
        </a:prstGeom>
        <a:noFill/>
        <a:ln>
          <a:noFill/>
        </a:ln>
        <a:effectLst/>
      </dsp:spPr>
      <dsp:style>
        <a:lnRef idx="0">
          <a:scrgbClr r="0" g="0" b="0"/>
        </a:lnRef>
        <a:fillRef idx="0">
          <a:scrgbClr r="0" g="0" b="0"/>
        </a:fillRef>
        <a:effectRef idx="0">
          <a:scrgbClr r="0" g="0" b="0"/>
        </a:effectRef>
        <a:fontRef idx="minor"/>
      </dsp:style>
    </dsp:sp>
    <dsp:sp modelId="{969D21FB-9060-A44B-903A-48BEFD9ECC70}">
      <dsp:nvSpPr>
        <dsp:cNvPr id="0" name=""/>
        <dsp:cNvSpPr/>
      </dsp:nvSpPr>
      <dsp:spPr>
        <a:xfrm rot="5400000">
          <a:off x="6796818" y="3338985"/>
          <a:ext cx="1078228" cy="1634933"/>
        </a:xfrm>
        <a:prstGeom prst="hexagon">
          <a:avLst>
            <a:gd name="adj" fmla="val 25000"/>
            <a:gd name="vf" fmla="val 115470"/>
          </a:avLst>
        </a:prstGeom>
        <a:solidFill>
          <a:schemeClr val="accent1">
            <a:hueOff val="0"/>
            <a:satOff val="0"/>
            <a:lumOff val="0"/>
            <a:alphaOff val="0"/>
          </a:schemeClr>
        </a:solidFill>
        <a:ln>
          <a:noFill/>
        </a:ln>
        <a:effectLst>
          <a:outerShdw blurRad="38100" dist="300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889000">
            <a:lnSpc>
              <a:spcPct val="90000"/>
            </a:lnSpc>
            <a:spcBef>
              <a:spcPct val="0"/>
            </a:spcBef>
            <a:spcAft>
              <a:spcPct val="35000"/>
            </a:spcAft>
          </a:pPr>
          <a:r>
            <a:rPr lang="en-US" sz="2000" kern="1200" dirty="0" smtClean="0">
              <a:latin typeface="Arial"/>
              <a:cs typeface="Arial"/>
            </a:rPr>
            <a:t>Guided reading</a:t>
          </a:r>
          <a:endParaRPr lang="en-US" sz="2000" kern="1200" dirty="0">
            <a:latin typeface="Arial"/>
            <a:cs typeface="Arial"/>
          </a:endParaRPr>
        </a:p>
      </dsp:txBody>
      <dsp:txXfrm rot="-5400000">
        <a:off x="6790955" y="3797042"/>
        <a:ext cx="1089955" cy="718818"/>
      </dsp:txXfrm>
    </dsp:sp>
    <dsp:sp modelId="{8DA1794F-E290-E649-82AD-11B2A02A5EAF}">
      <dsp:nvSpPr>
        <dsp:cNvPr id="0" name=""/>
        <dsp:cNvSpPr/>
      </dsp:nvSpPr>
      <dsp:spPr>
        <a:xfrm rot="5400000">
          <a:off x="3540062" y="703351"/>
          <a:ext cx="1078228" cy="2414732"/>
        </a:xfrm>
        <a:prstGeom prst="hexagon">
          <a:avLst>
            <a:gd name="adj" fmla="val 25000"/>
            <a:gd name="vf" fmla="val 115470"/>
          </a:avLst>
        </a:prstGeom>
        <a:solidFill>
          <a:schemeClr val="accent1">
            <a:hueOff val="0"/>
            <a:satOff val="0"/>
            <a:lumOff val="0"/>
            <a:alphaOff val="0"/>
          </a:schemeClr>
        </a:solidFill>
        <a:ln>
          <a:noFill/>
        </a:ln>
        <a:effectLst>
          <a:outerShdw blurRad="38100" dist="300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latin typeface="Arial"/>
              <a:cs typeface="Arial"/>
            </a:rPr>
            <a:t>Read alouds</a:t>
          </a:r>
          <a:endParaRPr lang="en-US" sz="2000" kern="1200" dirty="0">
            <a:latin typeface="Arial"/>
            <a:cs typeface="Arial"/>
          </a:endParaRPr>
        </a:p>
      </dsp:txBody>
      <dsp:txXfrm rot="-5400000">
        <a:off x="3274265" y="1551308"/>
        <a:ext cx="1609822" cy="718818"/>
      </dsp:txXfrm>
    </dsp:sp>
    <dsp:sp modelId="{48CF372F-2497-8C45-9152-D7D8A416C2B4}">
      <dsp:nvSpPr>
        <dsp:cNvPr id="0" name=""/>
        <dsp:cNvSpPr/>
      </dsp:nvSpPr>
      <dsp:spPr>
        <a:xfrm>
          <a:off x="4833784" y="2047577"/>
          <a:ext cx="1203303" cy="646937"/>
        </a:xfrm>
        <a:prstGeom prst="rect">
          <a:avLst/>
        </a:prstGeom>
        <a:noFill/>
        <a:ln>
          <a:noFill/>
        </a:ln>
        <a:effectLst/>
      </dsp:spPr>
      <dsp:style>
        <a:lnRef idx="0">
          <a:scrgbClr r="0" g="0" b="0"/>
        </a:lnRef>
        <a:fillRef idx="0">
          <a:scrgbClr r="0" g="0" b="0"/>
        </a:fillRef>
        <a:effectRef idx="0">
          <a:scrgbClr r="0" g="0" b="0"/>
        </a:effectRef>
        <a:fontRef idx="minor"/>
      </dsp:style>
    </dsp:sp>
    <dsp:sp modelId="{3E540F0E-168E-2F48-9BF7-8EB675ABEED0}">
      <dsp:nvSpPr>
        <dsp:cNvPr id="0" name=""/>
        <dsp:cNvSpPr/>
      </dsp:nvSpPr>
      <dsp:spPr>
        <a:xfrm rot="5400000">
          <a:off x="667759" y="1161045"/>
          <a:ext cx="1078228" cy="2413747"/>
        </a:xfrm>
        <a:prstGeom prst="hexagon">
          <a:avLst>
            <a:gd name="adj" fmla="val 25000"/>
            <a:gd name="vf" fmla="val 115470"/>
          </a:avLst>
        </a:prstGeom>
        <a:solidFill>
          <a:schemeClr val="accent1">
            <a:hueOff val="0"/>
            <a:satOff val="0"/>
            <a:lumOff val="0"/>
            <a:alphaOff val="0"/>
          </a:schemeClr>
        </a:solidFill>
        <a:ln>
          <a:noFill/>
        </a:ln>
        <a:effectLst>
          <a:outerShdw blurRad="38100" dist="300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889000">
            <a:lnSpc>
              <a:spcPct val="90000"/>
            </a:lnSpc>
            <a:spcBef>
              <a:spcPct val="0"/>
            </a:spcBef>
            <a:spcAft>
              <a:spcPct val="35000"/>
            </a:spcAft>
          </a:pPr>
          <a:r>
            <a:rPr lang="en-US" sz="2000" kern="1200" dirty="0" smtClean="0">
              <a:latin typeface="Arial"/>
              <a:cs typeface="Arial"/>
            </a:rPr>
            <a:t>Independent reading</a:t>
          </a:r>
          <a:endParaRPr lang="en-US" sz="2000" kern="1200" dirty="0">
            <a:latin typeface="Arial"/>
            <a:cs typeface="Arial"/>
          </a:endParaRPr>
        </a:p>
      </dsp:txBody>
      <dsp:txXfrm rot="-5400000">
        <a:off x="402291" y="2008509"/>
        <a:ext cx="1609165" cy="718818"/>
      </dsp:txXfrm>
    </dsp:sp>
    <dsp:sp modelId="{20691A7A-298C-0A41-A6A0-2F705FE783A7}">
      <dsp:nvSpPr>
        <dsp:cNvPr id="0" name=""/>
        <dsp:cNvSpPr/>
      </dsp:nvSpPr>
      <dsp:spPr>
        <a:xfrm rot="5400000">
          <a:off x="4176538" y="1952298"/>
          <a:ext cx="1078228" cy="2355231"/>
        </a:xfrm>
        <a:prstGeom prst="hexagon">
          <a:avLst>
            <a:gd name="adj" fmla="val 25000"/>
            <a:gd name="vf" fmla="val 115470"/>
          </a:avLst>
        </a:prstGeom>
        <a:solidFill>
          <a:schemeClr val="accent1">
            <a:hueOff val="0"/>
            <a:satOff val="0"/>
            <a:lumOff val="0"/>
            <a:alphaOff val="0"/>
          </a:schemeClr>
        </a:solidFill>
        <a:ln>
          <a:noFill/>
        </a:ln>
        <a:effectLst>
          <a:outerShdw blurRad="38100" dist="300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latin typeface="Arial"/>
              <a:cs typeface="Arial"/>
            </a:rPr>
            <a:t>Buddy reading</a:t>
          </a:r>
          <a:endParaRPr lang="en-US" sz="2000" kern="1200" dirty="0">
            <a:latin typeface="Arial"/>
            <a:cs typeface="Arial"/>
          </a:endParaRPr>
        </a:p>
      </dsp:txBody>
      <dsp:txXfrm rot="-5400000">
        <a:off x="3930575" y="2770505"/>
        <a:ext cx="1570154" cy="718818"/>
      </dsp:txXfrm>
    </dsp:sp>
    <dsp:sp modelId="{65DC005D-BCF2-8343-9F67-DAED0A1744D9}">
      <dsp:nvSpPr>
        <dsp:cNvPr id="0" name=""/>
        <dsp:cNvSpPr/>
      </dsp:nvSpPr>
      <dsp:spPr>
        <a:xfrm>
          <a:off x="2166432" y="2743200"/>
          <a:ext cx="1164487" cy="646937"/>
        </a:xfrm>
        <a:prstGeom prst="rect">
          <a:avLst/>
        </a:prstGeom>
        <a:noFill/>
        <a:ln>
          <a:noFill/>
        </a:ln>
        <a:effectLst/>
      </dsp:spPr>
      <dsp:style>
        <a:lnRef idx="0">
          <a:scrgbClr r="0" g="0" b="0"/>
        </a:lnRef>
        <a:fillRef idx="0">
          <a:scrgbClr r="0" g="0" b="0"/>
        </a:fillRef>
        <a:effectRef idx="0">
          <a:scrgbClr r="0" g="0" b="0"/>
        </a:effectRef>
        <a:fontRef idx="minor"/>
      </dsp:style>
    </dsp:sp>
    <dsp:sp modelId="{0F9A83A9-CC9E-C54F-98D3-9EFA001BAC01}">
      <dsp:nvSpPr>
        <dsp:cNvPr id="0" name=""/>
        <dsp:cNvSpPr/>
      </dsp:nvSpPr>
      <dsp:spPr>
        <a:xfrm rot="5400000">
          <a:off x="6375367" y="1328839"/>
          <a:ext cx="1078228" cy="1956556"/>
        </a:xfrm>
        <a:prstGeom prst="hexagon">
          <a:avLst>
            <a:gd name="adj" fmla="val 25000"/>
            <a:gd name="vf" fmla="val 115470"/>
          </a:avLst>
        </a:prstGeom>
        <a:solidFill>
          <a:schemeClr val="accent1">
            <a:hueOff val="0"/>
            <a:satOff val="0"/>
            <a:lumOff val="0"/>
            <a:alphaOff val="0"/>
          </a:schemeClr>
        </a:solidFill>
        <a:ln>
          <a:noFill/>
        </a:ln>
        <a:effectLst>
          <a:outerShdw blurRad="38100" dist="300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889000">
            <a:lnSpc>
              <a:spcPct val="90000"/>
            </a:lnSpc>
            <a:spcBef>
              <a:spcPct val="0"/>
            </a:spcBef>
            <a:spcAft>
              <a:spcPct val="35000"/>
            </a:spcAft>
          </a:pPr>
          <a:r>
            <a:rPr lang="en-US" sz="2000" b="1" kern="1200" dirty="0" smtClean="0">
              <a:solidFill>
                <a:srgbClr val="FF0000"/>
              </a:solidFill>
              <a:latin typeface="Arial"/>
              <a:cs typeface="Arial"/>
            </a:rPr>
            <a:t>Others???</a:t>
          </a:r>
          <a:endParaRPr lang="en-US" sz="2000" b="1" kern="1200" dirty="0">
            <a:solidFill>
              <a:srgbClr val="FF0000"/>
            </a:solidFill>
            <a:latin typeface="Arial"/>
            <a:cs typeface="Arial"/>
          </a:endParaRPr>
        </a:p>
      </dsp:txBody>
      <dsp:txXfrm rot="-5400000">
        <a:off x="6262296" y="1947708"/>
        <a:ext cx="1304370" cy="718818"/>
      </dsp:txXfrm>
    </dsp:sp>
    <dsp:sp modelId="{25F59E05-D518-3E41-AD7D-3F9236B31E9A}">
      <dsp:nvSpPr>
        <dsp:cNvPr id="0" name=""/>
        <dsp:cNvSpPr/>
      </dsp:nvSpPr>
      <dsp:spPr>
        <a:xfrm rot="5400000">
          <a:off x="3287041" y="3076654"/>
          <a:ext cx="1078228" cy="2252645"/>
        </a:xfrm>
        <a:prstGeom prst="hexagon">
          <a:avLst>
            <a:gd name="adj" fmla="val 25000"/>
            <a:gd name="vf" fmla="val 115470"/>
          </a:avLst>
        </a:prstGeom>
        <a:solidFill>
          <a:schemeClr val="accent1">
            <a:hueOff val="0"/>
            <a:satOff val="0"/>
            <a:lumOff val="0"/>
            <a:alphaOff val="0"/>
          </a:schemeClr>
        </a:solidFill>
        <a:ln>
          <a:noFill/>
        </a:ln>
        <a:effectLst>
          <a:outerShdw blurRad="38100" dist="300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latin typeface="Arial"/>
              <a:cs typeface="Arial"/>
            </a:rPr>
            <a:t>Tape assisted reading</a:t>
          </a:r>
          <a:endParaRPr lang="en-US" sz="2000" kern="1200" dirty="0">
            <a:latin typeface="Arial"/>
            <a:cs typeface="Arial"/>
          </a:endParaRPr>
        </a:p>
      </dsp:txBody>
      <dsp:txXfrm rot="-5400000">
        <a:off x="3075274" y="3843567"/>
        <a:ext cx="1501763" cy="718818"/>
      </dsp:txXfrm>
    </dsp:sp>
    <dsp:sp modelId="{FC532962-2CCE-9B4E-9741-333F18A96807}">
      <dsp:nvSpPr>
        <dsp:cNvPr id="0" name=""/>
        <dsp:cNvSpPr/>
      </dsp:nvSpPr>
      <dsp:spPr>
        <a:xfrm>
          <a:off x="4814208" y="3877978"/>
          <a:ext cx="1203303" cy="646937"/>
        </a:xfrm>
        <a:prstGeom prst="rect">
          <a:avLst/>
        </a:prstGeom>
        <a:noFill/>
        <a:ln>
          <a:noFill/>
        </a:ln>
        <a:effectLst/>
      </dsp:spPr>
      <dsp:style>
        <a:lnRef idx="0">
          <a:scrgbClr r="0" g="0" b="0"/>
        </a:lnRef>
        <a:fillRef idx="0">
          <a:scrgbClr r="0" g="0" b="0"/>
        </a:fillRef>
        <a:effectRef idx="0">
          <a:scrgbClr r="0" g="0" b="0"/>
        </a:effectRef>
        <a:fontRef idx="minor"/>
      </dsp:style>
    </dsp:sp>
    <dsp:sp modelId="{2B630EE7-7FCE-B049-BDEE-5A3D68638D9D}">
      <dsp:nvSpPr>
        <dsp:cNvPr id="0" name=""/>
        <dsp:cNvSpPr/>
      </dsp:nvSpPr>
      <dsp:spPr>
        <a:xfrm rot="5400000">
          <a:off x="830396" y="2783841"/>
          <a:ext cx="1078228" cy="2063739"/>
        </a:xfrm>
        <a:prstGeom prst="hexagon">
          <a:avLst>
            <a:gd name="adj" fmla="val 25000"/>
            <a:gd name="vf" fmla="val 115470"/>
          </a:avLst>
        </a:prstGeom>
        <a:solidFill>
          <a:schemeClr val="accent1">
            <a:hueOff val="0"/>
            <a:satOff val="0"/>
            <a:lumOff val="0"/>
            <a:alphaOff val="0"/>
          </a:schemeClr>
        </a:solidFill>
        <a:ln>
          <a:noFill/>
        </a:ln>
        <a:effectLst>
          <a:outerShdw blurRad="38100" dist="300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889000">
            <a:lnSpc>
              <a:spcPct val="90000"/>
            </a:lnSpc>
            <a:spcBef>
              <a:spcPct val="0"/>
            </a:spcBef>
            <a:spcAft>
              <a:spcPct val="35000"/>
            </a:spcAft>
          </a:pPr>
          <a:r>
            <a:rPr lang="en-US" sz="2000" kern="1200" dirty="0" smtClean="0">
              <a:latin typeface="Arial"/>
              <a:cs typeface="Arial"/>
            </a:rPr>
            <a:t>Dialogic reading</a:t>
          </a:r>
          <a:endParaRPr lang="en-US" sz="2000" kern="1200" dirty="0">
            <a:latin typeface="Arial"/>
            <a:cs typeface="Arial"/>
          </a:endParaRPr>
        </a:p>
      </dsp:txBody>
      <dsp:txXfrm rot="-5400000">
        <a:off x="681597" y="3456302"/>
        <a:ext cx="1375826" cy="71881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7F5D89-02A1-B740-B341-E6C6CA075DBB}">
      <dsp:nvSpPr>
        <dsp:cNvPr id="0" name=""/>
        <dsp:cNvSpPr/>
      </dsp:nvSpPr>
      <dsp:spPr>
        <a:xfrm>
          <a:off x="995" y="0"/>
          <a:ext cx="2587749" cy="4495800"/>
        </a:xfrm>
        <a:prstGeom prst="roundRect">
          <a:avLst>
            <a:gd name="adj" fmla="val 10000"/>
          </a:avLst>
        </a:prstGeom>
        <a:solidFill>
          <a:schemeClr val="accent1">
            <a:tint val="40000"/>
            <a:hueOff val="0"/>
            <a:satOff val="0"/>
            <a:lumOff val="0"/>
            <a:alphaOff val="0"/>
          </a:schemeClr>
        </a:solidFill>
        <a:ln>
          <a:noFill/>
        </a:ln>
        <a:effectLst>
          <a:outerShdw blurRad="38100" dist="30000" dir="5400000" rotWithShape="0">
            <a:srgbClr val="000000">
              <a:alpha val="45000"/>
            </a:srgbClr>
          </a:outerShdw>
        </a:effectLst>
      </dsp:spPr>
      <dsp:style>
        <a:lnRef idx="0">
          <a:scrgbClr r="0" g="0" b="0"/>
        </a:lnRef>
        <a:fillRef idx="1">
          <a:scrgbClr r="0" g="0" b="0"/>
        </a:fillRef>
        <a:effectRef idx="2">
          <a:scrgbClr r="0" g="0" b="0"/>
        </a:effectRef>
        <a:fontRef idx="minor"/>
      </dsp:style>
      <dsp:txBody>
        <a:bodyPr spcFirstLastPara="0" vert="horz" wrap="square" lIns="205740" tIns="205740" rIns="205740" bIns="205740" numCol="1" spcCol="1270" anchor="ctr" anchorCtr="0">
          <a:noAutofit/>
        </a:bodyPr>
        <a:lstStyle/>
        <a:p>
          <a:pPr lvl="0" algn="ctr" defTabSz="2400300">
            <a:lnSpc>
              <a:spcPct val="90000"/>
            </a:lnSpc>
            <a:spcBef>
              <a:spcPct val="0"/>
            </a:spcBef>
            <a:spcAft>
              <a:spcPct val="35000"/>
            </a:spcAft>
          </a:pPr>
          <a:r>
            <a:rPr lang="en-US" sz="5400" kern="1200" dirty="0" smtClean="0">
              <a:latin typeface="Arial"/>
              <a:cs typeface="Arial"/>
            </a:rPr>
            <a:t>Before</a:t>
          </a:r>
          <a:endParaRPr lang="en-US" sz="5400" kern="1200" dirty="0">
            <a:latin typeface="Arial"/>
            <a:cs typeface="Arial"/>
          </a:endParaRPr>
        </a:p>
      </dsp:txBody>
      <dsp:txXfrm>
        <a:off x="995" y="0"/>
        <a:ext cx="2587749" cy="1348740"/>
      </dsp:txXfrm>
    </dsp:sp>
    <dsp:sp modelId="{C3B50C7D-D964-1F44-8260-1D3F496A20D9}">
      <dsp:nvSpPr>
        <dsp:cNvPr id="0" name=""/>
        <dsp:cNvSpPr/>
      </dsp:nvSpPr>
      <dsp:spPr>
        <a:xfrm>
          <a:off x="259770" y="1348740"/>
          <a:ext cx="2070199" cy="2922270"/>
        </a:xfrm>
        <a:prstGeom prst="roundRect">
          <a:avLst>
            <a:gd name="adj" fmla="val 10000"/>
          </a:avLst>
        </a:prstGeom>
        <a:solidFill>
          <a:schemeClr val="accent1">
            <a:hueOff val="0"/>
            <a:satOff val="0"/>
            <a:lumOff val="0"/>
            <a:alphaOff val="0"/>
          </a:schemeClr>
        </a:solidFill>
        <a:ln>
          <a:noFill/>
        </a:ln>
        <a:effectLst>
          <a:outerShdw blurRad="38100" dist="300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62865" rIns="83820" bIns="62865" numCol="1" spcCol="1270" anchor="ctr" anchorCtr="0">
          <a:noAutofit/>
        </a:bodyPr>
        <a:lstStyle/>
        <a:p>
          <a:pPr lvl="0" algn="ctr" defTabSz="1466850">
            <a:lnSpc>
              <a:spcPct val="90000"/>
            </a:lnSpc>
            <a:spcBef>
              <a:spcPct val="0"/>
            </a:spcBef>
            <a:spcAft>
              <a:spcPct val="35000"/>
            </a:spcAft>
          </a:pPr>
          <a:r>
            <a:rPr lang="en-US" sz="3300" kern="1200" dirty="0" smtClean="0">
              <a:latin typeface="Arial"/>
              <a:cs typeface="Arial"/>
            </a:rPr>
            <a:t>Introduce the text</a:t>
          </a:r>
          <a:endParaRPr lang="en-US" sz="3300" kern="1200" dirty="0">
            <a:latin typeface="Arial"/>
            <a:cs typeface="Arial"/>
          </a:endParaRPr>
        </a:p>
      </dsp:txBody>
      <dsp:txXfrm>
        <a:off x="320404" y="1409374"/>
        <a:ext cx="1948931" cy="2801002"/>
      </dsp:txXfrm>
    </dsp:sp>
    <dsp:sp modelId="{8AC34D92-97FD-9048-A58E-F9E250C908A7}">
      <dsp:nvSpPr>
        <dsp:cNvPr id="0" name=""/>
        <dsp:cNvSpPr/>
      </dsp:nvSpPr>
      <dsp:spPr>
        <a:xfrm>
          <a:off x="2782825" y="0"/>
          <a:ext cx="2587749" cy="4495800"/>
        </a:xfrm>
        <a:prstGeom prst="roundRect">
          <a:avLst>
            <a:gd name="adj" fmla="val 10000"/>
          </a:avLst>
        </a:prstGeom>
        <a:solidFill>
          <a:schemeClr val="accent1">
            <a:tint val="40000"/>
            <a:hueOff val="0"/>
            <a:satOff val="0"/>
            <a:lumOff val="0"/>
            <a:alphaOff val="0"/>
          </a:schemeClr>
        </a:solidFill>
        <a:ln>
          <a:noFill/>
        </a:ln>
        <a:effectLst>
          <a:outerShdw blurRad="38100" dist="30000" dir="5400000" rotWithShape="0">
            <a:srgbClr val="000000">
              <a:alpha val="45000"/>
            </a:srgbClr>
          </a:outerShdw>
        </a:effectLst>
      </dsp:spPr>
      <dsp:style>
        <a:lnRef idx="0">
          <a:scrgbClr r="0" g="0" b="0"/>
        </a:lnRef>
        <a:fillRef idx="1">
          <a:scrgbClr r="0" g="0" b="0"/>
        </a:fillRef>
        <a:effectRef idx="2">
          <a:scrgbClr r="0" g="0" b="0"/>
        </a:effectRef>
        <a:fontRef idx="minor"/>
      </dsp:style>
      <dsp:txBody>
        <a:bodyPr spcFirstLastPara="0" vert="horz" wrap="square" lIns="205740" tIns="205740" rIns="205740" bIns="205740" numCol="1" spcCol="1270" anchor="ctr" anchorCtr="0">
          <a:noAutofit/>
        </a:bodyPr>
        <a:lstStyle/>
        <a:p>
          <a:pPr lvl="0" algn="ctr" defTabSz="2400300">
            <a:lnSpc>
              <a:spcPct val="90000"/>
            </a:lnSpc>
            <a:spcBef>
              <a:spcPct val="0"/>
            </a:spcBef>
            <a:spcAft>
              <a:spcPct val="35000"/>
            </a:spcAft>
          </a:pPr>
          <a:r>
            <a:rPr lang="en-US" sz="5400" kern="1200" dirty="0" smtClean="0">
              <a:latin typeface="Arial"/>
              <a:cs typeface="Arial"/>
            </a:rPr>
            <a:t>During</a:t>
          </a:r>
          <a:endParaRPr lang="en-US" sz="5400" kern="1200" dirty="0">
            <a:latin typeface="Arial"/>
            <a:cs typeface="Arial"/>
          </a:endParaRPr>
        </a:p>
      </dsp:txBody>
      <dsp:txXfrm>
        <a:off x="2782825" y="0"/>
        <a:ext cx="2587749" cy="1348740"/>
      </dsp:txXfrm>
    </dsp:sp>
    <dsp:sp modelId="{3924187E-8CC9-1B42-A947-E4DC280DC29B}">
      <dsp:nvSpPr>
        <dsp:cNvPr id="0" name=""/>
        <dsp:cNvSpPr/>
      </dsp:nvSpPr>
      <dsp:spPr>
        <a:xfrm>
          <a:off x="3041600" y="1348740"/>
          <a:ext cx="2070199" cy="2922270"/>
        </a:xfrm>
        <a:prstGeom prst="roundRect">
          <a:avLst>
            <a:gd name="adj" fmla="val 10000"/>
          </a:avLst>
        </a:prstGeom>
        <a:solidFill>
          <a:schemeClr val="accent1">
            <a:hueOff val="0"/>
            <a:satOff val="0"/>
            <a:lumOff val="0"/>
            <a:alphaOff val="0"/>
          </a:schemeClr>
        </a:solidFill>
        <a:ln>
          <a:noFill/>
        </a:ln>
        <a:effectLst>
          <a:outerShdw blurRad="38100" dist="300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68580" rIns="91440" bIns="68580" numCol="1" spcCol="1270" anchor="ctr" anchorCtr="0">
          <a:noAutofit/>
        </a:bodyPr>
        <a:lstStyle/>
        <a:p>
          <a:pPr lvl="0" algn="ctr" defTabSz="1600200">
            <a:lnSpc>
              <a:spcPct val="90000"/>
            </a:lnSpc>
            <a:spcBef>
              <a:spcPct val="0"/>
            </a:spcBef>
            <a:spcAft>
              <a:spcPct val="35000"/>
            </a:spcAft>
          </a:pPr>
          <a:r>
            <a:rPr lang="en-US" sz="3600" kern="1200" dirty="0" smtClean="0">
              <a:latin typeface="Arial"/>
              <a:cs typeface="Arial"/>
            </a:rPr>
            <a:t>Read the text</a:t>
          </a:r>
          <a:endParaRPr lang="en-US" sz="3600" kern="1200" dirty="0">
            <a:latin typeface="Arial"/>
            <a:cs typeface="Arial"/>
          </a:endParaRPr>
        </a:p>
      </dsp:txBody>
      <dsp:txXfrm>
        <a:off x="3102234" y="1409374"/>
        <a:ext cx="1948931" cy="2801002"/>
      </dsp:txXfrm>
    </dsp:sp>
    <dsp:sp modelId="{879BD7D7-5D20-2F41-9744-E1C06ED854F3}">
      <dsp:nvSpPr>
        <dsp:cNvPr id="0" name=""/>
        <dsp:cNvSpPr/>
      </dsp:nvSpPr>
      <dsp:spPr>
        <a:xfrm>
          <a:off x="5564655" y="0"/>
          <a:ext cx="2587749" cy="4495800"/>
        </a:xfrm>
        <a:prstGeom prst="roundRect">
          <a:avLst>
            <a:gd name="adj" fmla="val 10000"/>
          </a:avLst>
        </a:prstGeom>
        <a:solidFill>
          <a:schemeClr val="accent1">
            <a:tint val="40000"/>
            <a:hueOff val="0"/>
            <a:satOff val="0"/>
            <a:lumOff val="0"/>
            <a:alphaOff val="0"/>
          </a:schemeClr>
        </a:solidFill>
        <a:ln>
          <a:noFill/>
        </a:ln>
        <a:effectLst>
          <a:outerShdw blurRad="38100" dist="30000" dir="5400000" rotWithShape="0">
            <a:srgbClr val="000000">
              <a:alpha val="45000"/>
            </a:srgbClr>
          </a:outerShdw>
        </a:effectLst>
      </dsp:spPr>
      <dsp:style>
        <a:lnRef idx="0">
          <a:scrgbClr r="0" g="0" b="0"/>
        </a:lnRef>
        <a:fillRef idx="1">
          <a:scrgbClr r="0" g="0" b="0"/>
        </a:fillRef>
        <a:effectRef idx="2">
          <a:scrgbClr r="0" g="0" b="0"/>
        </a:effectRef>
        <a:fontRef idx="minor"/>
      </dsp:style>
      <dsp:txBody>
        <a:bodyPr spcFirstLastPara="0" vert="horz" wrap="square" lIns="205740" tIns="205740" rIns="205740" bIns="205740" numCol="1" spcCol="1270" anchor="ctr" anchorCtr="0">
          <a:noAutofit/>
        </a:bodyPr>
        <a:lstStyle/>
        <a:p>
          <a:pPr lvl="0" algn="ctr" defTabSz="2400300">
            <a:lnSpc>
              <a:spcPct val="90000"/>
            </a:lnSpc>
            <a:spcBef>
              <a:spcPct val="0"/>
            </a:spcBef>
            <a:spcAft>
              <a:spcPct val="35000"/>
            </a:spcAft>
          </a:pPr>
          <a:r>
            <a:rPr lang="en-US" sz="5400" kern="1200" dirty="0" smtClean="0">
              <a:latin typeface="Arial"/>
              <a:cs typeface="Arial"/>
            </a:rPr>
            <a:t>After</a:t>
          </a:r>
          <a:endParaRPr lang="en-US" sz="5400" kern="1200" dirty="0">
            <a:latin typeface="Arial"/>
            <a:cs typeface="Arial"/>
          </a:endParaRPr>
        </a:p>
      </dsp:txBody>
      <dsp:txXfrm>
        <a:off x="5564655" y="0"/>
        <a:ext cx="2587749" cy="1348740"/>
      </dsp:txXfrm>
    </dsp:sp>
    <dsp:sp modelId="{53D57403-0074-A34A-ADEB-6CDAE8F8E861}">
      <dsp:nvSpPr>
        <dsp:cNvPr id="0" name=""/>
        <dsp:cNvSpPr/>
      </dsp:nvSpPr>
      <dsp:spPr>
        <a:xfrm>
          <a:off x="5823430" y="1348740"/>
          <a:ext cx="2070199" cy="2922270"/>
        </a:xfrm>
        <a:prstGeom prst="roundRect">
          <a:avLst>
            <a:gd name="adj" fmla="val 10000"/>
          </a:avLst>
        </a:prstGeom>
        <a:solidFill>
          <a:schemeClr val="accent1">
            <a:hueOff val="0"/>
            <a:satOff val="0"/>
            <a:lumOff val="0"/>
            <a:alphaOff val="0"/>
          </a:schemeClr>
        </a:solidFill>
        <a:ln>
          <a:noFill/>
        </a:ln>
        <a:effectLst>
          <a:outerShdw blurRad="38100" dist="300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1280" tIns="60960" rIns="81280" bIns="60960" numCol="1" spcCol="1270" anchor="ctr" anchorCtr="0">
          <a:noAutofit/>
        </a:bodyPr>
        <a:lstStyle/>
        <a:p>
          <a:pPr lvl="0" algn="ctr" defTabSz="1422400">
            <a:lnSpc>
              <a:spcPct val="90000"/>
            </a:lnSpc>
            <a:spcBef>
              <a:spcPct val="0"/>
            </a:spcBef>
            <a:spcAft>
              <a:spcPct val="35000"/>
            </a:spcAft>
          </a:pPr>
          <a:r>
            <a:rPr lang="en-US" sz="3200" kern="1200" dirty="0" smtClean="0">
              <a:latin typeface="Arial"/>
              <a:cs typeface="Arial"/>
            </a:rPr>
            <a:t>Complete a task related to the text</a:t>
          </a:r>
          <a:endParaRPr lang="en-US" sz="3200" kern="1200" dirty="0">
            <a:latin typeface="Arial"/>
            <a:cs typeface="Arial"/>
          </a:endParaRPr>
        </a:p>
      </dsp:txBody>
      <dsp:txXfrm>
        <a:off x="5884064" y="1409374"/>
        <a:ext cx="1948931" cy="280100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523206-99B9-BE49-9451-7EA77B4D87DD}">
      <dsp:nvSpPr>
        <dsp:cNvPr id="0" name=""/>
        <dsp:cNvSpPr/>
      </dsp:nvSpPr>
      <dsp:spPr>
        <a:xfrm>
          <a:off x="7265" y="0"/>
          <a:ext cx="2583767" cy="4876800"/>
        </a:xfrm>
        <a:prstGeom prst="roundRect">
          <a:avLst>
            <a:gd name="adj" fmla="val 10000"/>
          </a:avLst>
        </a:prstGeom>
        <a:solidFill>
          <a:schemeClr val="accent1">
            <a:tint val="40000"/>
            <a:hueOff val="0"/>
            <a:satOff val="0"/>
            <a:lumOff val="0"/>
            <a:alphaOff val="0"/>
          </a:schemeClr>
        </a:solidFill>
        <a:ln>
          <a:noFill/>
        </a:ln>
        <a:effectLst>
          <a:outerShdw blurRad="38100" dist="30000" dir="5400000" rotWithShape="0">
            <a:srgbClr val="000000">
              <a:alpha val="45000"/>
            </a:srgbClr>
          </a:outerShdw>
        </a:effectLst>
      </dsp:spPr>
      <dsp:style>
        <a:lnRef idx="0">
          <a:scrgbClr r="0" g="0" b="0"/>
        </a:lnRef>
        <a:fillRef idx="1">
          <a:scrgbClr r="0" g="0" b="0"/>
        </a:fillRef>
        <a:effectRef idx="2">
          <a:scrgbClr r="0" g="0" b="0"/>
        </a:effectRef>
        <a:fontRef idx="minor"/>
      </dsp:style>
      <dsp:txBody>
        <a:bodyPr spcFirstLastPara="0" vert="horz" wrap="square" lIns="137160" tIns="137160" rIns="137160" bIns="137160" numCol="1" spcCol="1270" anchor="ctr" anchorCtr="0">
          <a:noAutofit/>
        </a:bodyPr>
        <a:lstStyle/>
        <a:p>
          <a:pPr lvl="0" algn="ctr" defTabSz="1600200">
            <a:lnSpc>
              <a:spcPct val="90000"/>
            </a:lnSpc>
            <a:spcBef>
              <a:spcPct val="0"/>
            </a:spcBef>
            <a:spcAft>
              <a:spcPct val="35000"/>
            </a:spcAft>
          </a:pPr>
          <a:r>
            <a:rPr lang="en-US" sz="3600" kern="1200" dirty="0" smtClean="0">
              <a:latin typeface="Arial"/>
              <a:cs typeface="Arial"/>
            </a:rPr>
            <a:t>Before</a:t>
          </a:r>
          <a:endParaRPr lang="en-US" sz="3600" kern="1200" dirty="0">
            <a:latin typeface="Arial"/>
            <a:cs typeface="Arial"/>
          </a:endParaRPr>
        </a:p>
      </dsp:txBody>
      <dsp:txXfrm>
        <a:off x="7265" y="0"/>
        <a:ext cx="2583767" cy="1463040"/>
      </dsp:txXfrm>
    </dsp:sp>
    <dsp:sp modelId="{7DF86676-162D-4B4A-8350-D17D47CD895D}">
      <dsp:nvSpPr>
        <dsp:cNvPr id="0" name=""/>
        <dsp:cNvSpPr/>
      </dsp:nvSpPr>
      <dsp:spPr>
        <a:xfrm>
          <a:off x="1229" y="1464118"/>
          <a:ext cx="2595839" cy="3167763"/>
        </a:xfrm>
        <a:prstGeom prst="roundRect">
          <a:avLst>
            <a:gd name="adj" fmla="val 10000"/>
          </a:avLst>
        </a:prstGeom>
        <a:solidFill>
          <a:schemeClr val="accent1">
            <a:hueOff val="0"/>
            <a:satOff val="0"/>
            <a:lumOff val="0"/>
            <a:alphaOff val="0"/>
          </a:schemeClr>
        </a:solidFill>
        <a:ln>
          <a:noFill/>
        </a:ln>
        <a:effectLst>
          <a:outerShdw blurRad="38100" dist="300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5720" tIns="34290" rIns="45720" bIns="34290" numCol="1" spcCol="1270" anchor="ctr" anchorCtr="0">
          <a:noAutofit/>
        </a:bodyPr>
        <a:lstStyle/>
        <a:p>
          <a:pPr lvl="0" algn="ctr" defTabSz="800100">
            <a:lnSpc>
              <a:spcPct val="90000"/>
            </a:lnSpc>
            <a:spcBef>
              <a:spcPct val="0"/>
            </a:spcBef>
            <a:spcAft>
              <a:spcPct val="35000"/>
            </a:spcAft>
          </a:pPr>
          <a:r>
            <a:rPr lang="en-US" sz="1800" kern="1200" dirty="0" smtClean="0">
              <a:latin typeface="Arial"/>
              <a:cs typeface="Arial"/>
            </a:rPr>
            <a:t>Focus attention</a:t>
          </a:r>
        </a:p>
        <a:p>
          <a:pPr lvl="0" algn="ctr" defTabSz="800100">
            <a:lnSpc>
              <a:spcPct val="90000"/>
            </a:lnSpc>
            <a:spcBef>
              <a:spcPct val="0"/>
            </a:spcBef>
            <a:spcAft>
              <a:spcPct val="35000"/>
            </a:spcAft>
          </a:pPr>
          <a:r>
            <a:rPr lang="en-US" sz="1800" kern="1200" dirty="0" smtClean="0">
              <a:latin typeface="Arial"/>
              <a:cs typeface="Arial"/>
            </a:rPr>
            <a:t>Develop background knowledge</a:t>
          </a:r>
        </a:p>
        <a:p>
          <a:pPr lvl="0" algn="ctr" defTabSz="800100">
            <a:lnSpc>
              <a:spcPct val="90000"/>
            </a:lnSpc>
            <a:spcBef>
              <a:spcPct val="0"/>
            </a:spcBef>
            <a:spcAft>
              <a:spcPct val="35000"/>
            </a:spcAft>
          </a:pPr>
          <a:r>
            <a:rPr lang="en-US" sz="1800" kern="1200" dirty="0" smtClean="0">
              <a:latin typeface="Arial"/>
              <a:cs typeface="Arial"/>
            </a:rPr>
            <a:t>Teach vocabulary words and concepts</a:t>
          </a:r>
        </a:p>
        <a:p>
          <a:pPr lvl="0" algn="ctr" defTabSz="800100">
            <a:lnSpc>
              <a:spcPct val="90000"/>
            </a:lnSpc>
            <a:spcBef>
              <a:spcPct val="0"/>
            </a:spcBef>
            <a:spcAft>
              <a:spcPct val="35000"/>
            </a:spcAft>
          </a:pPr>
          <a:r>
            <a:rPr lang="en-US" sz="1800" kern="1200" dirty="0" smtClean="0">
              <a:latin typeface="Arial"/>
              <a:cs typeface="Arial"/>
            </a:rPr>
            <a:t>Conduct a picture walk</a:t>
          </a:r>
        </a:p>
        <a:p>
          <a:pPr lvl="0" algn="ctr" defTabSz="800100">
            <a:lnSpc>
              <a:spcPct val="90000"/>
            </a:lnSpc>
            <a:spcBef>
              <a:spcPct val="0"/>
            </a:spcBef>
            <a:spcAft>
              <a:spcPct val="35000"/>
            </a:spcAft>
          </a:pPr>
          <a:r>
            <a:rPr lang="en-US" sz="1800" kern="1200" dirty="0" smtClean="0">
              <a:latin typeface="Arial"/>
              <a:cs typeface="Arial"/>
            </a:rPr>
            <a:t>Make predictions</a:t>
          </a:r>
        </a:p>
        <a:p>
          <a:pPr lvl="0" algn="ctr" defTabSz="800100">
            <a:lnSpc>
              <a:spcPct val="90000"/>
            </a:lnSpc>
            <a:spcBef>
              <a:spcPct val="0"/>
            </a:spcBef>
            <a:spcAft>
              <a:spcPct val="35000"/>
            </a:spcAft>
          </a:pPr>
          <a:r>
            <a:rPr lang="en-US" sz="1800" kern="1200" dirty="0" smtClean="0">
              <a:latin typeface="Arial"/>
              <a:cs typeface="Arial"/>
            </a:rPr>
            <a:t>Preview the text</a:t>
          </a:r>
        </a:p>
        <a:p>
          <a:pPr lvl="0" algn="ctr" defTabSz="800100">
            <a:lnSpc>
              <a:spcPct val="90000"/>
            </a:lnSpc>
            <a:spcBef>
              <a:spcPct val="0"/>
            </a:spcBef>
            <a:spcAft>
              <a:spcPct val="35000"/>
            </a:spcAft>
          </a:pPr>
          <a:r>
            <a:rPr lang="en-US" sz="1800" kern="1200" dirty="0" smtClean="0">
              <a:latin typeface="Arial"/>
              <a:cs typeface="Arial"/>
            </a:rPr>
            <a:t>Set a purpose</a:t>
          </a:r>
          <a:endParaRPr lang="en-US" sz="1800" kern="1200" dirty="0">
            <a:latin typeface="Arial"/>
            <a:cs typeface="Arial"/>
          </a:endParaRPr>
        </a:p>
      </dsp:txBody>
      <dsp:txXfrm>
        <a:off x="77259" y="1540148"/>
        <a:ext cx="2443779" cy="3015703"/>
      </dsp:txXfrm>
    </dsp:sp>
    <dsp:sp modelId="{F4B623C1-7520-3D4C-8646-DE70E6CEC072}">
      <dsp:nvSpPr>
        <dsp:cNvPr id="0" name=""/>
        <dsp:cNvSpPr/>
      </dsp:nvSpPr>
      <dsp:spPr>
        <a:xfrm>
          <a:off x="2790851" y="0"/>
          <a:ext cx="2583767" cy="4876800"/>
        </a:xfrm>
        <a:prstGeom prst="roundRect">
          <a:avLst>
            <a:gd name="adj" fmla="val 10000"/>
          </a:avLst>
        </a:prstGeom>
        <a:solidFill>
          <a:schemeClr val="accent1">
            <a:tint val="40000"/>
            <a:hueOff val="0"/>
            <a:satOff val="0"/>
            <a:lumOff val="0"/>
            <a:alphaOff val="0"/>
          </a:schemeClr>
        </a:solidFill>
        <a:ln>
          <a:noFill/>
        </a:ln>
        <a:effectLst>
          <a:outerShdw blurRad="38100" dist="30000" dir="5400000" rotWithShape="0">
            <a:srgbClr val="000000">
              <a:alpha val="45000"/>
            </a:srgbClr>
          </a:outerShdw>
        </a:effectLst>
      </dsp:spPr>
      <dsp:style>
        <a:lnRef idx="0">
          <a:scrgbClr r="0" g="0" b="0"/>
        </a:lnRef>
        <a:fillRef idx="1">
          <a:scrgbClr r="0" g="0" b="0"/>
        </a:fillRef>
        <a:effectRef idx="2">
          <a:scrgbClr r="0" g="0" b="0"/>
        </a:effectRef>
        <a:fontRef idx="minor"/>
      </dsp:style>
      <dsp:txBody>
        <a:bodyPr spcFirstLastPara="0" vert="horz" wrap="square" lIns="137160" tIns="137160" rIns="137160" bIns="137160" numCol="1" spcCol="1270" anchor="ctr" anchorCtr="0">
          <a:noAutofit/>
        </a:bodyPr>
        <a:lstStyle/>
        <a:p>
          <a:pPr lvl="0" algn="ctr" defTabSz="1600200">
            <a:lnSpc>
              <a:spcPct val="90000"/>
            </a:lnSpc>
            <a:spcBef>
              <a:spcPct val="0"/>
            </a:spcBef>
            <a:spcAft>
              <a:spcPct val="35000"/>
            </a:spcAft>
          </a:pPr>
          <a:r>
            <a:rPr lang="en-US" sz="3600" kern="1200" dirty="0" smtClean="0">
              <a:latin typeface="Arial"/>
              <a:cs typeface="Arial"/>
            </a:rPr>
            <a:t>During</a:t>
          </a:r>
          <a:endParaRPr lang="en-US" sz="3600" kern="1200" dirty="0">
            <a:latin typeface="Arial"/>
            <a:cs typeface="Arial"/>
          </a:endParaRPr>
        </a:p>
      </dsp:txBody>
      <dsp:txXfrm>
        <a:off x="2790851" y="0"/>
        <a:ext cx="2583767" cy="1463040"/>
      </dsp:txXfrm>
    </dsp:sp>
    <dsp:sp modelId="{4960F959-CA3E-5D44-A4E5-277D2A0F53E4}">
      <dsp:nvSpPr>
        <dsp:cNvPr id="0" name=""/>
        <dsp:cNvSpPr/>
      </dsp:nvSpPr>
      <dsp:spPr>
        <a:xfrm>
          <a:off x="3049228" y="1463040"/>
          <a:ext cx="2067014" cy="3169920"/>
        </a:xfrm>
        <a:prstGeom prst="roundRect">
          <a:avLst>
            <a:gd name="adj" fmla="val 10000"/>
          </a:avLst>
        </a:prstGeom>
        <a:solidFill>
          <a:schemeClr val="accent1">
            <a:hueOff val="0"/>
            <a:satOff val="0"/>
            <a:lumOff val="0"/>
            <a:alphaOff val="0"/>
          </a:schemeClr>
        </a:solidFill>
        <a:ln>
          <a:noFill/>
        </a:ln>
        <a:effectLst>
          <a:outerShdw blurRad="38100" dist="300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5720" tIns="34290" rIns="45720" bIns="34290" numCol="1" spcCol="1270" anchor="ctr" anchorCtr="0">
          <a:noAutofit/>
        </a:bodyPr>
        <a:lstStyle/>
        <a:p>
          <a:pPr lvl="0" algn="ctr" defTabSz="800100">
            <a:lnSpc>
              <a:spcPct val="90000"/>
            </a:lnSpc>
            <a:spcBef>
              <a:spcPct val="0"/>
            </a:spcBef>
            <a:spcAft>
              <a:spcPct val="35000"/>
            </a:spcAft>
          </a:pPr>
          <a:r>
            <a:rPr lang="en-US" sz="1800" kern="1200" dirty="0" smtClean="0">
              <a:latin typeface="Arial"/>
              <a:cs typeface="Arial"/>
            </a:rPr>
            <a:t>Remind students of the purpose</a:t>
          </a:r>
        </a:p>
        <a:p>
          <a:pPr lvl="0" algn="ctr" defTabSz="800100">
            <a:lnSpc>
              <a:spcPct val="90000"/>
            </a:lnSpc>
            <a:spcBef>
              <a:spcPct val="0"/>
            </a:spcBef>
            <a:spcAft>
              <a:spcPct val="35000"/>
            </a:spcAft>
          </a:pPr>
          <a:r>
            <a:rPr lang="en-US" sz="1800" kern="1200" dirty="0" smtClean="0">
              <a:latin typeface="Arial"/>
              <a:cs typeface="Arial"/>
            </a:rPr>
            <a:t>Ask questions &amp; monitor comprehension</a:t>
          </a:r>
        </a:p>
        <a:p>
          <a:pPr lvl="0" algn="ctr" defTabSz="800100">
            <a:lnSpc>
              <a:spcPct val="90000"/>
            </a:lnSpc>
            <a:spcBef>
              <a:spcPct val="0"/>
            </a:spcBef>
            <a:spcAft>
              <a:spcPct val="35000"/>
            </a:spcAft>
          </a:pPr>
          <a:r>
            <a:rPr lang="en-US" sz="1800" kern="1200" dirty="0" smtClean="0">
              <a:latin typeface="Arial"/>
              <a:cs typeface="Arial"/>
            </a:rPr>
            <a:t>Stop a specific points and actively engage students</a:t>
          </a:r>
          <a:endParaRPr lang="en-US" sz="1800" kern="1200" dirty="0">
            <a:latin typeface="Arial"/>
            <a:cs typeface="Arial"/>
          </a:endParaRPr>
        </a:p>
      </dsp:txBody>
      <dsp:txXfrm>
        <a:off x="3109769" y="1523581"/>
        <a:ext cx="1945932" cy="3048838"/>
      </dsp:txXfrm>
    </dsp:sp>
    <dsp:sp modelId="{70E6E6A5-7437-9948-9112-CC22B62CFC09}">
      <dsp:nvSpPr>
        <dsp:cNvPr id="0" name=""/>
        <dsp:cNvSpPr/>
      </dsp:nvSpPr>
      <dsp:spPr>
        <a:xfrm>
          <a:off x="5568402" y="0"/>
          <a:ext cx="2583767" cy="4876800"/>
        </a:xfrm>
        <a:prstGeom prst="roundRect">
          <a:avLst>
            <a:gd name="adj" fmla="val 10000"/>
          </a:avLst>
        </a:prstGeom>
        <a:solidFill>
          <a:schemeClr val="accent1">
            <a:tint val="40000"/>
            <a:hueOff val="0"/>
            <a:satOff val="0"/>
            <a:lumOff val="0"/>
            <a:alphaOff val="0"/>
          </a:schemeClr>
        </a:solidFill>
        <a:ln>
          <a:noFill/>
        </a:ln>
        <a:effectLst>
          <a:outerShdw blurRad="38100" dist="30000" dir="5400000" rotWithShape="0">
            <a:srgbClr val="000000">
              <a:alpha val="45000"/>
            </a:srgbClr>
          </a:outerShdw>
        </a:effectLst>
      </dsp:spPr>
      <dsp:style>
        <a:lnRef idx="0">
          <a:scrgbClr r="0" g="0" b="0"/>
        </a:lnRef>
        <a:fillRef idx="1">
          <a:scrgbClr r="0" g="0" b="0"/>
        </a:fillRef>
        <a:effectRef idx="2">
          <a:scrgbClr r="0" g="0" b="0"/>
        </a:effectRef>
        <a:fontRef idx="minor"/>
      </dsp:style>
      <dsp:txBody>
        <a:bodyPr spcFirstLastPara="0" vert="horz" wrap="square" lIns="137160" tIns="137160" rIns="137160" bIns="137160" numCol="1" spcCol="1270" anchor="ctr" anchorCtr="0">
          <a:noAutofit/>
        </a:bodyPr>
        <a:lstStyle/>
        <a:p>
          <a:pPr lvl="0" algn="ctr" defTabSz="1600200">
            <a:lnSpc>
              <a:spcPct val="90000"/>
            </a:lnSpc>
            <a:spcBef>
              <a:spcPct val="0"/>
            </a:spcBef>
            <a:spcAft>
              <a:spcPct val="35000"/>
            </a:spcAft>
          </a:pPr>
          <a:r>
            <a:rPr lang="en-US" sz="3600" kern="1200" dirty="0" smtClean="0">
              <a:latin typeface="Arial"/>
              <a:cs typeface="Arial"/>
            </a:rPr>
            <a:t>After</a:t>
          </a:r>
          <a:endParaRPr lang="en-US" sz="3600" kern="1200" dirty="0">
            <a:latin typeface="Arial"/>
            <a:cs typeface="Arial"/>
          </a:endParaRPr>
        </a:p>
      </dsp:txBody>
      <dsp:txXfrm>
        <a:off x="5568402" y="0"/>
        <a:ext cx="2583767" cy="1463040"/>
      </dsp:txXfrm>
    </dsp:sp>
    <dsp:sp modelId="{32AEA681-A002-AA44-95EB-455C466A29D4}">
      <dsp:nvSpPr>
        <dsp:cNvPr id="0" name=""/>
        <dsp:cNvSpPr/>
      </dsp:nvSpPr>
      <dsp:spPr>
        <a:xfrm>
          <a:off x="5826778" y="1463040"/>
          <a:ext cx="2067014" cy="3169920"/>
        </a:xfrm>
        <a:prstGeom prst="roundRect">
          <a:avLst>
            <a:gd name="adj" fmla="val 10000"/>
          </a:avLst>
        </a:prstGeom>
        <a:solidFill>
          <a:schemeClr val="accent1">
            <a:hueOff val="0"/>
            <a:satOff val="0"/>
            <a:lumOff val="0"/>
            <a:alphaOff val="0"/>
          </a:schemeClr>
        </a:solidFill>
        <a:ln>
          <a:noFill/>
        </a:ln>
        <a:effectLst>
          <a:outerShdw blurRad="38100" dist="300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5720" tIns="34290" rIns="45720" bIns="34290" numCol="1" spcCol="1270" anchor="ctr" anchorCtr="0">
          <a:noAutofit/>
        </a:bodyPr>
        <a:lstStyle/>
        <a:p>
          <a:pPr lvl="0" algn="ctr" defTabSz="800100">
            <a:lnSpc>
              <a:spcPct val="90000"/>
            </a:lnSpc>
            <a:spcBef>
              <a:spcPct val="0"/>
            </a:spcBef>
            <a:spcAft>
              <a:spcPct val="35000"/>
            </a:spcAft>
          </a:pPr>
          <a:r>
            <a:rPr lang="en-US" sz="1800" kern="1200" dirty="0" smtClean="0">
              <a:latin typeface="Arial"/>
              <a:cs typeface="Arial"/>
            </a:rPr>
            <a:t>Cycle back to the purpose</a:t>
          </a:r>
        </a:p>
        <a:p>
          <a:pPr lvl="0" algn="ctr" defTabSz="800100">
            <a:lnSpc>
              <a:spcPct val="90000"/>
            </a:lnSpc>
            <a:spcBef>
              <a:spcPct val="0"/>
            </a:spcBef>
            <a:spcAft>
              <a:spcPct val="35000"/>
            </a:spcAft>
          </a:pPr>
          <a:r>
            <a:rPr lang="en-US" sz="1800" kern="1200" dirty="0" smtClean="0">
              <a:latin typeface="Arial"/>
              <a:cs typeface="Arial"/>
            </a:rPr>
            <a:t>Complete a task related to the text</a:t>
          </a:r>
        </a:p>
        <a:p>
          <a:pPr lvl="0" algn="ctr" defTabSz="800100">
            <a:lnSpc>
              <a:spcPct val="90000"/>
            </a:lnSpc>
            <a:spcBef>
              <a:spcPct val="0"/>
            </a:spcBef>
            <a:spcAft>
              <a:spcPct val="35000"/>
            </a:spcAft>
          </a:pPr>
          <a:r>
            <a:rPr lang="en-US" sz="1800" kern="1200" dirty="0" smtClean="0">
              <a:latin typeface="Arial"/>
              <a:cs typeface="Arial"/>
            </a:rPr>
            <a:t>Support students to understand what they have achieved</a:t>
          </a:r>
          <a:endParaRPr lang="en-US" sz="1800" kern="1200" dirty="0">
            <a:latin typeface="Arial"/>
            <a:cs typeface="Arial"/>
          </a:endParaRPr>
        </a:p>
      </dsp:txBody>
      <dsp:txXfrm>
        <a:off x="5887319" y="1523581"/>
        <a:ext cx="1945932" cy="3048838"/>
      </dsp:txXfrm>
    </dsp:sp>
  </dsp:spTree>
</dsp:drawing>
</file>

<file path=ppt/diagrams/layout1.xml><?xml version="1.0" encoding="utf-8"?>
<dgm:layoutDef xmlns:dgm="http://schemas.openxmlformats.org/drawingml/2006/diagram" xmlns:a="http://schemas.openxmlformats.org/drawingml/2006/main" uniqueId="urn:microsoft.com/office/officeart/2008/layout/AlternatingHexagons">
  <dgm:title val=""/>
  <dgm:desc val=""/>
  <dgm:catLst>
    <dgm:cat type="list" pri="1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alg type="lin">
      <dgm:param type="linDir" val="fromT"/>
    </dgm:alg>
    <dgm:shape xmlns:r="http://schemas.openxmlformats.org/officeDocument/2006/relationships" r:blip="">
      <dgm:adjLst/>
    </dgm:shape>
    <dgm:constrLst>
      <dgm:constr type="primFontSz" for="des" forName="Parent1" val="65"/>
      <dgm:constr type="primFontSz" for="des" forName="Childtext1" refType="primFontSz" refFor="des" refForName="Parent1" op="lte"/>
      <dgm:constr type="w" for="ch" forName="composite" refType="w"/>
      <dgm:constr type="h" for="ch" forName="composite" refType="h"/>
      <dgm:constr type="h" for="ch" forName="spaceBetweenRectangles" refType="w" refFor="ch" refForName="composite" fact="-0.042"/>
      <dgm:constr type="sp" refType="h" refFor="ch" refForName="composite" op="equ" fact="0.1"/>
    </dgm:constrLst>
    <dgm:forEach name="nodesForEach" axis="ch" ptType="node">
      <dgm:layoutNode name="composite">
        <dgm:alg type="composite">
          <dgm:param type="ar" val="3.6"/>
        </dgm:alg>
        <dgm:shape xmlns:r="http://schemas.openxmlformats.org/officeDocument/2006/relationships" r:blip="">
          <dgm:adjLst/>
        </dgm:shape>
        <dgm:choose name="Name1">
          <dgm:if name="Name2" func="var" arg="dir" op="equ" val="norm">
            <dgm:choose name="Name3">
              <dgm:if name="Name4" axis="self" ptType="node" func="posOdd" op="equ" val="1">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dgm:constr type="h" for="ch" forName="BalanceSpacing" refType="h" fact="0.1"/>
                  <dgm:constr type="l" for="ch" forName="BalanceSpacing1" refType="w" fact="0.69"/>
                  <dgm:constr type="t" for="ch" forName="BalanceSpacing1" refType="h" fact="0.2"/>
                  <dgm:constr type="w" for="ch" forName="BalanceSpacing1" refType="w" fact="0.31"/>
                  <dgm:constr type="h" for="ch" forName="BalanceSpacing1" refType="h" fact="0.6"/>
                </dgm:constrLst>
              </dgm:if>
              <dgm:else name="Name5">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 type="l" for="ch" forName="BalanceSpacing1" refType="w" fact="0"/>
                  <dgm:constr type="t" for="ch" forName="BalanceSpacing1" refType="h" fact="0.2"/>
                  <dgm:constr type="w" for="ch" forName="BalanceSpacing1" refType="w" fact="0.3"/>
                  <dgm:constr type="h" for="ch" forName="BalanceSpacing1" refType="h" fact="0.6"/>
                </dgm:constrLst>
              </dgm:else>
            </dgm:choose>
          </dgm:if>
          <dgm:else name="Name6">
            <dgm:choose name="Name7">
              <dgm:if name="Name8" axis="self" ptType="node" func="posOdd" op="equ" val="1">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Lst>
              </dgm:if>
              <dgm:else name="Name9">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fact="0.18"/>
                  <dgm:constr type="h" for="ch" forName="BalanceSpacing" refType="h"/>
                </dgm:constrLst>
              </dgm:else>
            </dgm:choose>
          </dgm:else>
        </dgm:choose>
        <dgm:layoutNode name="Parent1" styleLbl="node1">
          <dgm:varLst>
            <dgm:chMax val="1"/>
            <dgm:chPref val="1"/>
            <dgm:bulletEnabled val="1"/>
          </dgm:varLst>
          <dgm:alg type="tx"/>
          <dgm:shape xmlns:r="http://schemas.openxmlformats.org/officeDocument/2006/relationships" rot="90" type="hexagon" r:blip="">
            <dgm:adjLst>
              <dgm:adj idx="1" val="0.25"/>
              <dgm:adj idx="2" val="1.154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hildtext1" styleLbl="revTx">
          <dgm:varLst>
            <dgm:chMax val="0"/>
            <dgm:chPref val="0"/>
            <dgm:bulletEnabled val="1"/>
          </dgm:varLst>
          <dgm:choose name="Name10">
            <dgm:if name="Name11" func="var" arg="dir" op="equ" val="norm">
              <dgm:choose name="Name12">
                <dgm:if name="Name13" axis="self" ptType="node" func="posOdd" op="equ" val="1">
                  <dgm:alg type="tx">
                    <dgm:param type="parTxLTRAlign" val="l"/>
                  </dgm:alg>
                </dgm:if>
                <dgm:else name="Name14">
                  <dgm:alg type="tx">
                    <dgm:param type="parTxLTRAlign" val="r"/>
                  </dgm:alg>
                </dgm:else>
              </dgm:choose>
            </dgm:if>
            <dgm:else name="Name15">
              <dgm:choose name="Name16">
                <dgm:if name="Name17" axis="self" ptType="node" func="posOdd" op="equ" val="1">
                  <dgm:alg type="tx">
                    <dgm:param type="parTxLTRAlign" val="r"/>
                  </dgm:alg>
                </dgm:if>
                <dgm:else name="Name18">
                  <dgm:alg type="tx">
                    <dgm:param type="parTxLTRAlign" val="l"/>
                  </dgm:alg>
                </dgm:else>
              </dgm:choose>
            </dgm:else>
          </dgm:choose>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BalanceSpacing">
          <dgm:alg type="sp"/>
          <dgm:shape xmlns:r="http://schemas.openxmlformats.org/officeDocument/2006/relationships" r:blip="">
            <dgm:adjLst/>
          </dgm:shape>
        </dgm:layoutNode>
        <dgm:layoutNode name="BalanceSpacing1">
          <dgm:alg type="sp"/>
          <dgm:shape xmlns:r="http://schemas.openxmlformats.org/officeDocument/2006/relationships" r:blip="">
            <dgm:adjLst/>
          </dgm:shape>
        </dgm:layoutNode>
        <dgm:forEach name="Name19" axis="followSib" ptType="sibTrans" hideLastTrans="0" cnt="1">
          <dgm:layoutNode name="Accent1Text" styleLbl="node1">
            <dgm:alg type="tx"/>
            <dgm:shape xmlns:r="http://schemas.openxmlformats.org/officeDocument/2006/relationships" rot="90" type="hexagon" r:blip="">
              <dgm:adjLst>
                <dgm:adj idx="1" val="0.25"/>
                <dgm:adj idx="2" val="1.1547"/>
              </dgm:adjLst>
            </dgm:shape>
            <dgm:presOf axis="self" ptType="sibTrans"/>
            <dgm:constrLst>
              <dgm:constr type="lMarg"/>
              <dgm:constr type="rMarg"/>
              <dgm:constr type="tMarg"/>
              <dgm:constr type="bMarg"/>
            </dgm:constrLst>
            <dgm:ruleLst>
              <dgm:rule type="primFontSz" val="5" fact="NaN" max="NaN"/>
            </dgm:ruleLst>
          </dgm:layoutNode>
        </dgm:forEach>
      </dgm:layoutNode>
      <dgm:forEach name="Name2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FA60193-285D-A148-BB08-9E5DE2CBF723}" type="datetimeFigureOut">
              <a:rPr lang="en-US" smtClean="0"/>
              <a:t>2013-10-02</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197435A0-4B93-8B4C-8A06-101618A3B5B2}" type="slidenum">
              <a:rPr lang="en-US" smtClean="0"/>
              <a:t>‹#›</a:t>
            </a:fld>
            <a:endParaRPr lang="en-US"/>
          </a:p>
        </p:txBody>
      </p:sp>
    </p:spTree>
    <p:extLst>
      <p:ext uri="{BB962C8B-B14F-4D97-AF65-F5344CB8AC3E}">
        <p14:creationId xmlns:p14="http://schemas.microsoft.com/office/powerpoint/2010/main" val="209707357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rtlCol="0"/>
          <a:lstStyle>
            <a:lvl1pPr algn="r">
              <a:defRPr sz="1200"/>
            </a:lvl1pPr>
          </a:lstStyle>
          <a:p>
            <a:fld id="{2447E72A-D913-4DC2-9E0A-E520CE8FCC86}" type="datetimeFigureOut">
              <a:rPr lang="en-US" smtClean="0"/>
              <a:pPr/>
              <a:t>2013-10-02</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rtlCol="0" anchor="b"/>
          <a:lstStyle>
            <a:lvl1pPr algn="r">
              <a:defRPr sz="1200"/>
            </a:lvl1pPr>
          </a:lstStyle>
          <a:p>
            <a:fld id="{A5D78FC6-CE17-4259-A63C-DDFC12E048FC}" type="slidenum">
              <a:rPr lang="en-US" smtClean="0"/>
              <a:pPr/>
              <a:t>‹#›</a:t>
            </a:fld>
            <a:endParaRPr lang="en-US" dirty="0"/>
          </a:p>
        </p:txBody>
      </p:sp>
    </p:spTree>
    <p:extLst>
      <p:ext uri="{BB962C8B-B14F-4D97-AF65-F5344CB8AC3E}">
        <p14:creationId xmlns:p14="http://schemas.microsoft.com/office/powerpoint/2010/main" val="3837138499"/>
      </p:ext>
    </p:extLst>
  </p:cSld>
  <p:clrMap bg1="lt1" tx1="dk1" bg2="lt2" tx2="dk2" accent1="accent1" accent2="accent2" accent3="accent3" accent4="accent4" accent5="accent5" accent6="accent6" hlink="hlink" folHlink="folHlink"/>
  <p:hf hdr="0" ftr="0" dt="0"/>
  <p:notesStyle>
    <a:lvl1pPr marL="0" algn="l" rtl="0">
      <a:defRPr sz="1200" kern="1200">
        <a:solidFill>
          <a:schemeClr val="tx1"/>
        </a:solidFill>
        <a:latin typeface="+mn-lt"/>
        <a:ea typeface="+mn-ea"/>
        <a:cs typeface="+mn-cs"/>
      </a:defRPr>
    </a:lvl1pPr>
    <a:lvl2pPr marL="457200" algn="l" rtl="0">
      <a:defRPr sz="1200" kern="1200">
        <a:solidFill>
          <a:schemeClr val="tx1"/>
        </a:solidFill>
        <a:latin typeface="+mn-lt"/>
        <a:ea typeface="+mn-ea"/>
        <a:cs typeface="+mn-cs"/>
      </a:defRPr>
    </a:lvl2pPr>
    <a:lvl3pPr marL="914400" algn="l" rtl="0">
      <a:defRPr sz="1200" kern="1200">
        <a:solidFill>
          <a:schemeClr val="tx1"/>
        </a:solidFill>
        <a:latin typeface="+mn-lt"/>
        <a:ea typeface="+mn-ea"/>
        <a:cs typeface="+mn-cs"/>
      </a:defRPr>
    </a:lvl3pPr>
    <a:lvl4pPr marL="1371600" algn="l" rtl="0">
      <a:defRPr sz="1200" kern="1200">
        <a:solidFill>
          <a:schemeClr val="tx1"/>
        </a:solidFill>
        <a:latin typeface="+mn-lt"/>
        <a:ea typeface="+mn-ea"/>
        <a:cs typeface="+mn-cs"/>
      </a:defRPr>
    </a:lvl4pPr>
    <a:lvl5pPr marL="1828800" algn="l" rtl="0">
      <a:defRPr sz="1200" kern="1200">
        <a:solidFill>
          <a:schemeClr val="tx1"/>
        </a:solidFill>
        <a:latin typeface="+mn-lt"/>
        <a:ea typeface="+mn-ea"/>
        <a:cs typeface="+mn-cs"/>
      </a:defRPr>
    </a:lvl5pPr>
    <a:lvl6pPr marL="2286000" algn="l" rtl="0">
      <a:defRPr sz="1200" kern="1200">
        <a:solidFill>
          <a:schemeClr val="tx1"/>
        </a:solidFill>
        <a:latin typeface="+mn-lt"/>
        <a:ea typeface="+mn-ea"/>
        <a:cs typeface="+mn-cs"/>
      </a:defRPr>
    </a:lvl6pPr>
    <a:lvl7pPr marL="2743200" algn="l" rtl="0">
      <a:defRPr sz="1200" kern="1200">
        <a:solidFill>
          <a:schemeClr val="tx1"/>
        </a:solidFill>
        <a:latin typeface="+mn-lt"/>
        <a:ea typeface="+mn-ea"/>
        <a:cs typeface="+mn-cs"/>
      </a:defRPr>
    </a:lvl7pPr>
    <a:lvl8pPr marL="3200400" algn="l" rtl="0">
      <a:defRPr sz="1200" kern="1200">
        <a:solidFill>
          <a:schemeClr val="tx1"/>
        </a:solidFill>
        <a:latin typeface="+mn-lt"/>
        <a:ea typeface="+mn-ea"/>
        <a:cs typeface="+mn-cs"/>
      </a:defRPr>
    </a:lvl8pPr>
    <a:lvl9pPr marL="3657600" algn="l" rtl="0">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5D78FC6-CE17-4259-A63C-DDFC12E048FC}" type="slidenum">
              <a:rPr lang="en-US" smtClean="0"/>
              <a:pPr/>
              <a:t>1</a:t>
            </a:fld>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1">
          <a:blip r:embed="rId2">
            <a:duotone>
              <a:schemeClr val="bg2">
                <a:shade val="45000"/>
                <a:satMod val="135000"/>
              </a:schemeClr>
              <a:prstClr val="white"/>
            </a:duotone>
            <a:lum/>
          </a:blip>
          <a:srcRect/>
          <a:stretch>
            <a:fillRect r="-20000"/>
          </a:stretch>
        </a:blipFill>
        <a:effectLst/>
      </p:bgPr>
    </p:bg>
    <p:spTree>
      <p:nvGrpSpPr>
        <p:cNvPr id="1" name=""/>
        <p:cNvGrpSpPr/>
        <p:nvPr/>
      </p:nvGrpSpPr>
      <p:grpSpPr>
        <a:xfrm>
          <a:off x="0" y="0"/>
          <a:ext cx="0" cy="0"/>
          <a:chOff x="0" y="0"/>
          <a:chExt cx="0" cy="0"/>
        </a:xfrm>
      </p:grpSpPr>
      <p:sp>
        <p:nvSpPr>
          <p:cNvPr id="7" name="Rectangle 6"/>
          <p:cNvSpPr/>
          <p:nvPr/>
        </p:nvSpPr>
        <p:spPr bwMode="white">
          <a:xfrm>
            <a:off x="0" y="5971032"/>
            <a:ext cx="9144000" cy="88696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dirty="0"/>
          </a:p>
        </p:txBody>
      </p:sp>
      <p:sp>
        <p:nvSpPr>
          <p:cNvPr id="10" name="Rectangle 9"/>
          <p:cNvSpPr/>
          <p:nvPr/>
        </p:nvSpPr>
        <p:spPr>
          <a:xfrm>
            <a:off x="-9144" y="6053328"/>
            <a:ext cx="2249424" cy="71323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dirty="0"/>
          </a:p>
        </p:txBody>
      </p:sp>
      <p:sp>
        <p:nvSpPr>
          <p:cNvPr id="11" name="Rectangle 10"/>
          <p:cNvSpPr/>
          <p:nvPr/>
        </p:nvSpPr>
        <p:spPr>
          <a:xfrm>
            <a:off x="2359152" y="6044184"/>
            <a:ext cx="6784848" cy="71323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dirty="0"/>
          </a:p>
        </p:txBody>
      </p:sp>
      <p:sp>
        <p:nvSpPr>
          <p:cNvPr id="8" name="Title 7"/>
          <p:cNvSpPr>
            <a:spLocks noGrp="1"/>
          </p:cNvSpPr>
          <p:nvPr>
            <p:ph type="ctrTitle"/>
          </p:nvPr>
        </p:nvSpPr>
        <p:spPr>
          <a:xfrm>
            <a:off x="2362200" y="4038600"/>
            <a:ext cx="6477000" cy="1828800"/>
          </a:xfrm>
        </p:spPr>
        <p:txBody>
          <a:bodyPr anchor="b"/>
          <a:lstStyle>
            <a:lvl1pPr>
              <a:defRPr cap="all" baseline="0"/>
            </a:lvl1pPr>
          </a:lstStyle>
          <a:p>
            <a:r>
              <a:rPr lang="en-US" smtClean="0"/>
              <a:t>Click to edit Master title style</a:t>
            </a:r>
            <a:endParaRPr lang="en-US" dirty="0"/>
          </a:p>
        </p:txBody>
      </p:sp>
      <p:sp>
        <p:nvSpPr>
          <p:cNvPr id="9" name="Subtitle 8"/>
          <p:cNvSpPr>
            <a:spLocks noGrp="1"/>
          </p:cNvSpPr>
          <p:nvPr>
            <p:ph type="subTitle" idx="1"/>
          </p:nvPr>
        </p:nvSpPr>
        <p:spPr>
          <a:xfrm>
            <a:off x="2362200" y="6050037"/>
            <a:ext cx="6705600" cy="685800"/>
          </a:xfrm>
        </p:spPr>
        <p:txBody>
          <a:bodyPr anchor="ctr">
            <a:normAutofit/>
          </a:bodyPr>
          <a:lstStyle>
            <a:lvl1pPr marL="0" indent="0" algn="l">
              <a:buNone/>
              <a:defRPr sz="2600">
                <a:solidFill>
                  <a:srgbClr val="FFFFFF"/>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smtClean="0"/>
              <a:t>Click to edit Master subtitle style</a:t>
            </a:r>
            <a:endParaRPr lang="en-US" dirty="0"/>
          </a:p>
        </p:txBody>
      </p:sp>
      <p:sp>
        <p:nvSpPr>
          <p:cNvPr id="28" name="Date Placeholder 27"/>
          <p:cNvSpPr>
            <a:spLocks noGrp="1"/>
          </p:cNvSpPr>
          <p:nvPr>
            <p:ph type="dt" sz="half" idx="10"/>
          </p:nvPr>
        </p:nvSpPr>
        <p:spPr>
          <a:xfrm>
            <a:off x="76200" y="6068699"/>
            <a:ext cx="2057400" cy="685800"/>
          </a:xfrm>
        </p:spPr>
        <p:txBody>
          <a:bodyPr>
            <a:noAutofit/>
          </a:bodyPr>
          <a:lstStyle>
            <a:lvl1pPr algn="ctr">
              <a:defRPr sz="2000">
                <a:solidFill>
                  <a:srgbClr val="FFFFFF"/>
                </a:solidFill>
              </a:defRPr>
            </a:lvl1pPr>
          </a:lstStyle>
          <a:p>
            <a:pPr algn="ctr"/>
            <a:fld id="{4C880859-8DEC-5F4E-831E-9774B5605632}" type="datetime8">
              <a:rPr lang="en-CA" smtClean="0"/>
              <a:t>2013-10-02 10:50</a:t>
            </a:fld>
            <a:endParaRPr lang="en-US" sz="2000" dirty="0">
              <a:solidFill>
                <a:srgbClr val="FFFFFF"/>
              </a:solidFill>
            </a:endParaRPr>
          </a:p>
        </p:txBody>
      </p:sp>
      <p:sp>
        <p:nvSpPr>
          <p:cNvPr id="17" name="Footer Placeholder 16"/>
          <p:cNvSpPr>
            <a:spLocks noGrp="1"/>
          </p:cNvSpPr>
          <p:nvPr>
            <p:ph type="ftr" sz="quarter" idx="11"/>
          </p:nvPr>
        </p:nvSpPr>
        <p:spPr>
          <a:xfrm>
            <a:off x="2085393" y="236538"/>
            <a:ext cx="5867400" cy="365125"/>
          </a:xfrm>
        </p:spPr>
        <p:txBody>
          <a:bodyPr/>
          <a:lstStyle>
            <a:lvl1pPr algn="r">
              <a:defRPr>
                <a:solidFill>
                  <a:schemeClr val="tx2"/>
                </a:solidFill>
              </a:defRPr>
            </a:lvl1pPr>
          </a:lstStyle>
          <a:p>
            <a:pPr algn="r"/>
            <a:endParaRPr lang="en-US" dirty="0">
              <a:solidFill>
                <a:schemeClr val="tx2"/>
              </a:solidFill>
            </a:endParaRPr>
          </a:p>
        </p:txBody>
      </p:sp>
      <p:sp>
        <p:nvSpPr>
          <p:cNvPr id="29" name="Slide Number Placeholder 28"/>
          <p:cNvSpPr>
            <a:spLocks noGrp="1"/>
          </p:cNvSpPr>
          <p:nvPr>
            <p:ph type="sldNum" sz="quarter" idx="12"/>
          </p:nvPr>
        </p:nvSpPr>
        <p:spPr>
          <a:xfrm>
            <a:off x="8001000" y="228600"/>
            <a:ext cx="838200" cy="381000"/>
          </a:xfrm>
        </p:spPr>
        <p:txBody>
          <a:bodyPr/>
          <a:lstStyle>
            <a:lvl1pPr>
              <a:defRPr>
                <a:solidFill>
                  <a:schemeClr val="tx2"/>
                </a:solidFill>
              </a:defRPr>
            </a:lvl1pPr>
          </a:lstStyle>
          <a:p>
            <a:fld id="{72AC53DF-4216-466D-99A7-94400E6C2A25}" type="slidenum">
              <a:rPr lang="en-US" smtClean="0"/>
              <a:pPr/>
              <a:t>‹#›</a:t>
            </a:fld>
            <a:endParaRPr lang="en-US" dirty="0">
              <a:solidFill>
                <a:schemeClr val="tx2"/>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6E0670C-29E5-4442-8C0A-8A130A6C32EB}" type="datetime8">
              <a:rPr lang="en-CA" smtClean="0">
                <a:solidFill>
                  <a:schemeClr val="tx2"/>
                </a:solidFill>
              </a:rPr>
              <a:t>2013-10-02 10:50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2AC53DF-4216-466D-99A7-94400E6C2A25}" type="slidenum">
              <a:rPr lang="en-US" sz="1200" smtClean="0">
                <a:solidFill>
                  <a:schemeClr val="tx2"/>
                </a:solidFill>
              </a:rPr>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609600"/>
            <a:ext cx="2057400" cy="5516563"/>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609600"/>
            <a:ext cx="5562600" cy="551656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6553200" y="6248402"/>
            <a:ext cx="2209800" cy="365125"/>
          </a:xfrm>
        </p:spPr>
        <p:txBody>
          <a:bodyPr/>
          <a:lstStyle/>
          <a:p>
            <a:fld id="{64BA41E0-F8AF-D24D-B18F-EBA81F2CBE28}" type="datetime8">
              <a:rPr lang="en-CA" smtClean="0">
                <a:solidFill>
                  <a:schemeClr val="tx2"/>
                </a:solidFill>
              </a:rPr>
              <a:t>2013-10-02 10:50</a:t>
            </a:fld>
            <a:endParaRPr lang="en-US" dirty="0"/>
          </a:p>
        </p:txBody>
      </p:sp>
      <p:sp>
        <p:nvSpPr>
          <p:cNvPr id="5" name="Footer Placeholder 4"/>
          <p:cNvSpPr>
            <a:spLocks noGrp="1"/>
          </p:cNvSpPr>
          <p:nvPr>
            <p:ph type="ftr" sz="quarter" idx="11"/>
          </p:nvPr>
        </p:nvSpPr>
        <p:spPr>
          <a:xfrm>
            <a:off x="457201" y="6248207"/>
            <a:ext cx="5573483" cy="365125"/>
          </a:xfrm>
        </p:spPr>
        <p:txBody>
          <a:bodyPr/>
          <a:lstStyle/>
          <a:p>
            <a:endParaRPr lang="en-US" dirty="0"/>
          </a:p>
        </p:txBody>
      </p:sp>
      <p:sp>
        <p:nvSpPr>
          <p:cNvPr id="7" name="Rectangle 6"/>
          <p:cNvSpPr/>
          <p:nvPr/>
        </p:nvSpPr>
        <p:spPr bwMode="white">
          <a:xfrm>
            <a:off x="6096318" y="0"/>
            <a:ext cx="320040" cy="6858000"/>
          </a:xfrm>
          <a:prstGeom prst="rect">
            <a:avLst/>
          </a:prstGeom>
          <a:solidFill>
            <a:srgbClr val="FFFFFF"/>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p:cNvSpPr/>
          <p:nvPr/>
        </p:nvSpPr>
        <p:spPr>
          <a:xfrm>
            <a:off x="6142038" y="609600"/>
            <a:ext cx="228600" cy="6248400"/>
          </a:xfrm>
          <a:prstGeom prst="rect">
            <a:avLst/>
          </a:prstGeom>
          <a:solidFill>
            <a:schemeClr val="accent1"/>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6142038" y="0"/>
            <a:ext cx="228600" cy="533400"/>
          </a:xfrm>
          <a:prstGeom prst="rect">
            <a:avLst/>
          </a:prstGeom>
          <a:solidFill>
            <a:schemeClr val="accent2"/>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Slide Number Placeholder 5"/>
          <p:cNvSpPr>
            <a:spLocks noGrp="1"/>
          </p:cNvSpPr>
          <p:nvPr>
            <p:ph type="sldNum" sz="quarter" idx="12"/>
          </p:nvPr>
        </p:nvSpPr>
        <p:spPr>
          <a:xfrm rot="5400000">
            <a:off x="5989638" y="144462"/>
            <a:ext cx="533400" cy="244476"/>
          </a:xfrm>
        </p:spPr>
        <p:txBody>
          <a:bodyPr/>
          <a:lstStyle/>
          <a:p>
            <a:fld id="{72AC53DF-4216-466D-99A7-94400E6C2A25}" type="slidenum">
              <a:rPr lang="en-US" sz="1200" smtClean="0">
                <a:solidFill>
                  <a:schemeClr val="tx2"/>
                </a:solidFill>
              </a:rPr>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12648" y="228600"/>
            <a:ext cx="8153400" cy="990600"/>
          </a:xfrm>
        </p:spPr>
        <p:txBody>
          <a:bodyPr/>
          <a:lstStyle/>
          <a:p>
            <a:r>
              <a:rPr lang="en-US" smtClean="0"/>
              <a:t>Click to edit Master title style</a:t>
            </a:r>
            <a:endParaRPr lang="en-US" dirty="0"/>
          </a:p>
        </p:txBody>
      </p:sp>
      <p:sp>
        <p:nvSpPr>
          <p:cNvPr id="4" name="Date Placeholder 3"/>
          <p:cNvSpPr>
            <a:spLocks noGrp="1"/>
          </p:cNvSpPr>
          <p:nvPr>
            <p:ph type="dt" sz="half" idx="10"/>
          </p:nvPr>
        </p:nvSpPr>
        <p:spPr/>
        <p:txBody>
          <a:bodyPr/>
          <a:lstStyle/>
          <a:p>
            <a:fld id="{B298B3EB-1B22-764D-AEAA-B7152372CFC9}" type="datetime8">
              <a:rPr lang="en-CA" smtClean="0"/>
              <a:t>2013-10-02 10:50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lvl1pPr>
              <a:defRPr>
                <a:solidFill>
                  <a:srgbClr val="FFFFFF"/>
                </a:solidFill>
              </a:defRPr>
            </a:lvl1pPr>
          </a:lstStyle>
          <a:p>
            <a:fld id="{1AD93096-5B34-4342-9326-69289CEAE4C2}" type="slidenum">
              <a:rPr lang="en-US" smtClean="0"/>
              <a:pPr/>
              <a:t>‹#›</a:t>
            </a:fld>
            <a:endParaRPr lang="en-US" dirty="0">
              <a:solidFill>
                <a:srgbClr val="FFFFFF"/>
              </a:solidFill>
            </a:endParaRPr>
          </a:p>
        </p:txBody>
      </p:sp>
      <p:sp>
        <p:nvSpPr>
          <p:cNvPr id="8" name="Content Placeholder 7"/>
          <p:cNvSpPr>
            <a:spLocks noGrp="1"/>
          </p:cNvSpPr>
          <p:nvPr>
            <p:ph sz="quarter" idx="1"/>
          </p:nvPr>
        </p:nvSpPr>
        <p:spPr>
          <a:xfrm>
            <a:off x="612648" y="1600200"/>
            <a:ext cx="8153400" cy="4495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371600" y="2743200"/>
            <a:ext cx="7123113" cy="1673225"/>
          </a:xfrm>
        </p:spPr>
        <p:txBody>
          <a:bodyPr anchor="t"/>
          <a:lstStyle>
            <a:lvl1pPr>
              <a:buNone/>
              <a:defRPr sz="280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smtClean="0"/>
              <a:t>Click to edit Master text styles</a:t>
            </a:r>
          </a:p>
        </p:txBody>
      </p:sp>
      <p:sp>
        <p:nvSpPr>
          <p:cNvPr id="7" name="Rectangle 6"/>
          <p:cNvSpPr/>
          <p:nvPr/>
        </p:nvSpPr>
        <p:spPr bwMode="white">
          <a:xfrm>
            <a:off x="0" y="1524000"/>
            <a:ext cx="9144000" cy="114300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dirty="0"/>
          </a:p>
        </p:txBody>
      </p:sp>
      <p:sp>
        <p:nvSpPr>
          <p:cNvPr id="8" name="Rectangle 7"/>
          <p:cNvSpPr/>
          <p:nvPr/>
        </p:nvSpPr>
        <p:spPr>
          <a:xfrm>
            <a:off x="0" y="1600200"/>
            <a:ext cx="1295400" cy="990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dirty="0"/>
          </a:p>
        </p:txBody>
      </p:sp>
      <p:sp>
        <p:nvSpPr>
          <p:cNvPr id="9" name="Rectangle 8"/>
          <p:cNvSpPr/>
          <p:nvPr/>
        </p:nvSpPr>
        <p:spPr>
          <a:xfrm>
            <a:off x="1371600" y="1600200"/>
            <a:ext cx="7772400" cy="990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dirty="0"/>
          </a:p>
        </p:txBody>
      </p:sp>
      <p:sp>
        <p:nvSpPr>
          <p:cNvPr id="2" name="Title 1"/>
          <p:cNvSpPr>
            <a:spLocks noGrp="1"/>
          </p:cNvSpPr>
          <p:nvPr>
            <p:ph type="title"/>
          </p:nvPr>
        </p:nvSpPr>
        <p:spPr>
          <a:xfrm>
            <a:off x="1371600" y="1600200"/>
            <a:ext cx="7620000" cy="990600"/>
          </a:xfrm>
        </p:spPr>
        <p:txBody>
          <a:bodyPr/>
          <a:lstStyle>
            <a:lvl1pPr algn="l">
              <a:buNone/>
              <a:defRPr sz="4400" b="0" cap="none">
                <a:solidFill>
                  <a:srgbClr val="FFFFFF"/>
                </a:solidFill>
              </a:defRPr>
            </a:lvl1pPr>
          </a:lstStyle>
          <a:p>
            <a:r>
              <a:rPr lang="en-US" smtClean="0"/>
              <a:t>Click to edit Master title style</a:t>
            </a:r>
            <a:endParaRPr lang="en-US" dirty="0"/>
          </a:p>
        </p:txBody>
      </p:sp>
      <p:sp>
        <p:nvSpPr>
          <p:cNvPr id="12" name="Date Placeholder 11"/>
          <p:cNvSpPr>
            <a:spLocks noGrp="1"/>
          </p:cNvSpPr>
          <p:nvPr>
            <p:ph type="dt" sz="half" idx="10"/>
          </p:nvPr>
        </p:nvSpPr>
        <p:spPr/>
        <p:txBody>
          <a:bodyPr/>
          <a:lstStyle/>
          <a:p>
            <a:fld id="{ACFE71B0-9A8A-E24D-B393-3C1E53538E92}" type="datetime8">
              <a:rPr lang="en-CA" smtClean="0"/>
              <a:t>2013-10-02 10:50</a:t>
            </a:fld>
            <a:endParaRPr lang="en-US" dirty="0"/>
          </a:p>
        </p:txBody>
      </p:sp>
      <p:sp>
        <p:nvSpPr>
          <p:cNvPr id="13" name="Slide Number Placeholder 12"/>
          <p:cNvSpPr>
            <a:spLocks noGrp="1"/>
          </p:cNvSpPr>
          <p:nvPr>
            <p:ph type="sldNum" sz="quarter" idx="11"/>
          </p:nvPr>
        </p:nvSpPr>
        <p:spPr>
          <a:xfrm>
            <a:off x="0" y="1752600"/>
            <a:ext cx="1295400" cy="701676"/>
          </a:xfrm>
        </p:spPr>
        <p:txBody>
          <a:bodyPr>
            <a:noAutofit/>
          </a:bodyPr>
          <a:lstStyle>
            <a:lvl1pPr>
              <a:defRPr sz="2400">
                <a:solidFill>
                  <a:srgbClr val="FFFFFF"/>
                </a:solidFill>
              </a:defRPr>
            </a:lvl1pPr>
          </a:lstStyle>
          <a:p>
            <a:pPr algn="ctr"/>
            <a:fld id="{1AD93096-5B34-4342-9326-69289CEAE4C2}" type="slidenum">
              <a:rPr lang="en-US" smtClean="0"/>
              <a:pPr algn="ctr"/>
              <a:t>‹#›</a:t>
            </a:fld>
            <a:endParaRPr lang="en-US" sz="2400" dirty="0">
              <a:solidFill>
                <a:srgbClr val="FFFFFF"/>
              </a:solidFill>
            </a:endParaRPr>
          </a:p>
        </p:txBody>
      </p:sp>
      <p:sp>
        <p:nvSpPr>
          <p:cNvPr id="14" name="Footer Placeholder 13"/>
          <p:cNvSpPr>
            <a:spLocks noGrp="1"/>
          </p:cNvSpPr>
          <p:nvPr>
            <p:ph type="ftr" sz="quarter" idx="12"/>
          </p:nvPr>
        </p:nvSpPr>
        <p:spPr/>
        <p:txBody>
          <a:bodyPr/>
          <a:lstStyle/>
          <a:p>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9" name="Content Placeholder 8"/>
          <p:cNvSpPr>
            <a:spLocks noGrp="1"/>
          </p:cNvSpPr>
          <p:nvPr>
            <p:ph sz="quarter" idx="1"/>
          </p:nvPr>
        </p:nvSpPr>
        <p:spPr>
          <a:xfrm>
            <a:off x="609600" y="1589567"/>
            <a:ext cx="3886200" cy="4572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Content Placeholder 10"/>
          <p:cNvSpPr>
            <a:spLocks noGrp="1"/>
          </p:cNvSpPr>
          <p:nvPr>
            <p:ph sz="quarter" idx="2"/>
          </p:nvPr>
        </p:nvSpPr>
        <p:spPr>
          <a:xfrm>
            <a:off x="4844901" y="1589567"/>
            <a:ext cx="3886200" cy="4572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Date Placeholder 7"/>
          <p:cNvSpPr>
            <a:spLocks noGrp="1"/>
          </p:cNvSpPr>
          <p:nvPr>
            <p:ph type="dt" sz="half" idx="15"/>
          </p:nvPr>
        </p:nvSpPr>
        <p:spPr/>
        <p:txBody>
          <a:bodyPr rtlCol="0"/>
          <a:lstStyle/>
          <a:p>
            <a:fld id="{7BCD51ED-3A16-424F-96BE-D5E2E938AD22}" type="datetime8">
              <a:rPr lang="en-CA" smtClean="0"/>
              <a:t>2013-10-02 10:50</a:t>
            </a:fld>
            <a:endParaRPr lang="en-US" dirty="0"/>
          </a:p>
        </p:txBody>
      </p:sp>
      <p:sp>
        <p:nvSpPr>
          <p:cNvPr id="10" name="Slide Number Placeholder 9"/>
          <p:cNvSpPr>
            <a:spLocks noGrp="1"/>
          </p:cNvSpPr>
          <p:nvPr>
            <p:ph type="sldNum" sz="quarter" idx="16"/>
          </p:nvPr>
        </p:nvSpPr>
        <p:spPr/>
        <p:txBody>
          <a:bodyPr rtlCol="0"/>
          <a:lstStyle/>
          <a:p>
            <a:pPr algn="ctr"/>
            <a:fld id="{1AD93096-5B34-4342-9326-69289CEAE4C2}" type="slidenum">
              <a:rPr lang="en-US" smtClean="0"/>
              <a:pPr algn="ctr"/>
              <a:t>‹#›</a:t>
            </a:fld>
            <a:endParaRPr lang="en-US" dirty="0"/>
          </a:p>
        </p:txBody>
      </p:sp>
      <p:sp>
        <p:nvSpPr>
          <p:cNvPr id="12" name="Footer Placeholder 11"/>
          <p:cNvSpPr>
            <a:spLocks noGrp="1"/>
          </p:cNvSpPr>
          <p:nvPr>
            <p:ph type="ftr" sz="quarter" idx="17"/>
          </p:nvPr>
        </p:nvSpPr>
        <p:spPr/>
        <p:txBody>
          <a:bodyPr rtlCol="0"/>
          <a:lstStyle/>
          <a:p>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33400" y="273050"/>
            <a:ext cx="8153400" cy="869950"/>
          </a:xfrm>
        </p:spPr>
        <p:txBody>
          <a:bodyPr anchor="ctr"/>
          <a:lstStyle>
            <a:lvl1pPr>
              <a:defRPr/>
            </a:lvl1pPr>
          </a:lstStyle>
          <a:p>
            <a:r>
              <a:rPr lang="en-US" smtClean="0"/>
              <a:t>Click to edit Master title style</a:t>
            </a:r>
            <a:endParaRPr lang="en-US" dirty="0"/>
          </a:p>
        </p:txBody>
      </p:sp>
      <p:sp>
        <p:nvSpPr>
          <p:cNvPr id="11" name="Content Placeholder 10"/>
          <p:cNvSpPr>
            <a:spLocks noGrp="1"/>
          </p:cNvSpPr>
          <p:nvPr>
            <p:ph sz="quarter" idx="2"/>
          </p:nvPr>
        </p:nvSpPr>
        <p:spPr>
          <a:xfrm>
            <a:off x="609600" y="2438400"/>
            <a:ext cx="3886200" cy="3581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Content Placeholder 12"/>
          <p:cNvSpPr>
            <a:spLocks noGrp="1"/>
          </p:cNvSpPr>
          <p:nvPr>
            <p:ph sz="quarter" idx="4"/>
          </p:nvPr>
        </p:nvSpPr>
        <p:spPr>
          <a:xfrm>
            <a:off x="4800600" y="2438400"/>
            <a:ext cx="3886200" cy="3581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Date Placeholder 9"/>
          <p:cNvSpPr>
            <a:spLocks noGrp="1"/>
          </p:cNvSpPr>
          <p:nvPr>
            <p:ph type="dt" sz="half" idx="15"/>
          </p:nvPr>
        </p:nvSpPr>
        <p:spPr/>
        <p:txBody>
          <a:bodyPr rtlCol="0"/>
          <a:lstStyle/>
          <a:p>
            <a:fld id="{F1FA246E-CA8E-C041-95FB-0149B6782B12}" type="datetime8">
              <a:rPr lang="en-CA" smtClean="0"/>
              <a:t>2013-10-02 10:50</a:t>
            </a:fld>
            <a:endParaRPr lang="en-US" dirty="0"/>
          </a:p>
        </p:txBody>
      </p:sp>
      <p:sp>
        <p:nvSpPr>
          <p:cNvPr id="12" name="Slide Number Placeholder 11"/>
          <p:cNvSpPr>
            <a:spLocks noGrp="1"/>
          </p:cNvSpPr>
          <p:nvPr>
            <p:ph type="sldNum" sz="quarter" idx="16"/>
          </p:nvPr>
        </p:nvSpPr>
        <p:spPr/>
        <p:txBody>
          <a:bodyPr rtlCol="0"/>
          <a:lstStyle/>
          <a:p>
            <a:pPr algn="ctr"/>
            <a:fld id="{1AD93096-5B34-4342-9326-69289CEAE4C2}" type="slidenum">
              <a:rPr lang="en-US" smtClean="0"/>
              <a:pPr algn="ctr"/>
              <a:t>‹#›</a:t>
            </a:fld>
            <a:endParaRPr lang="en-US" dirty="0"/>
          </a:p>
        </p:txBody>
      </p:sp>
      <p:sp>
        <p:nvSpPr>
          <p:cNvPr id="14" name="Footer Placeholder 13"/>
          <p:cNvSpPr>
            <a:spLocks noGrp="1"/>
          </p:cNvSpPr>
          <p:nvPr>
            <p:ph type="ftr" sz="quarter" idx="17"/>
          </p:nvPr>
        </p:nvSpPr>
        <p:spPr/>
        <p:txBody>
          <a:bodyPr rtlCol="0"/>
          <a:lstStyle/>
          <a:p>
            <a:endParaRPr lang="en-US" dirty="0"/>
          </a:p>
        </p:txBody>
      </p:sp>
      <p:sp>
        <p:nvSpPr>
          <p:cNvPr id="16" name="Text Placeholder 15"/>
          <p:cNvSpPr>
            <a:spLocks noGrp="1"/>
          </p:cNvSpPr>
          <p:nvPr>
            <p:ph type="body" sz="quarter" idx="1"/>
          </p:nvPr>
        </p:nvSpPr>
        <p:spPr>
          <a:xfrm>
            <a:off x="609600" y="1752600"/>
            <a:ext cx="3886200" cy="640080"/>
          </a:xfrm>
          <a:solidFill>
            <a:schemeClr val="accent2"/>
          </a:solidFill>
        </p:spPr>
        <p:txBody>
          <a:bodyPr rtlCol="0" anchor="ctr"/>
          <a:lstStyle>
            <a:lvl1pPr marL="0" indent="0">
              <a:buFontTx/>
              <a:buNone/>
              <a:defRPr sz="2000" b="1">
                <a:solidFill>
                  <a:srgbClr val="FFFFFF"/>
                </a:solidFill>
              </a:defRPr>
            </a:lvl1pPr>
          </a:lstStyle>
          <a:p>
            <a:pPr lvl="0"/>
            <a:r>
              <a:rPr lang="en-US" smtClean="0"/>
              <a:t>Click to edit Master text styles</a:t>
            </a:r>
          </a:p>
        </p:txBody>
      </p:sp>
      <p:sp>
        <p:nvSpPr>
          <p:cNvPr id="15" name="Text Placeholder 14"/>
          <p:cNvSpPr>
            <a:spLocks noGrp="1"/>
          </p:cNvSpPr>
          <p:nvPr>
            <p:ph type="body" sz="quarter" idx="3"/>
          </p:nvPr>
        </p:nvSpPr>
        <p:spPr>
          <a:xfrm>
            <a:off x="4800600" y="1752600"/>
            <a:ext cx="3886200" cy="640080"/>
          </a:xfrm>
          <a:solidFill>
            <a:schemeClr val="accent4"/>
          </a:solidFill>
        </p:spPr>
        <p:txBody>
          <a:bodyPr rtlCol="0" anchor="ctr"/>
          <a:lstStyle>
            <a:lvl1pPr marL="0" indent="0">
              <a:buFontTx/>
              <a:buNone/>
              <a:defRPr sz="2000" b="1">
                <a:solidFill>
                  <a:srgbClr val="FFFFFF"/>
                </a:solidFill>
              </a:defRPr>
            </a:lvl1pPr>
          </a:lstStyle>
          <a:p>
            <a:pPr lvl="0"/>
            <a:r>
              <a:rPr lang="en-US" smtClean="0"/>
              <a:t>Click to edit Master text styles</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491710DB-4D41-194B-AD24-BEC60DE952B4}" type="datetime8">
              <a:rPr lang="en-CA" smtClean="0"/>
              <a:t>2013-10-02 10:50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lvl1pPr>
              <a:defRPr>
                <a:solidFill>
                  <a:srgbClr val="FFFFFF"/>
                </a:solidFill>
              </a:defRPr>
            </a:lvl1pPr>
          </a:lstStyle>
          <a:p>
            <a:fld id="{1AD93096-5B34-4342-9326-69289CEAE4C2}" type="slidenum">
              <a:rPr lang="en-US" smtClean="0"/>
              <a:pPr/>
              <a:t>‹#›</a:t>
            </a:fld>
            <a:endParaRPr lang="en-US" dirty="0">
              <a:solidFill>
                <a:srgbClr val="FFFFFF"/>
              </a:solidFil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DA39A35-3078-824F-B97E-16236CDF1A77}" type="datetime8">
              <a:rPr lang="en-CA" smtClean="0"/>
              <a:t>2013-10-02 10:50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a:xfrm>
            <a:off x="0" y="6248400"/>
            <a:ext cx="533400" cy="381000"/>
          </a:xfrm>
        </p:spPr>
        <p:txBody>
          <a:bodyPr/>
          <a:lstStyle>
            <a:lvl1pPr>
              <a:defRPr>
                <a:solidFill>
                  <a:schemeClr val="tx2"/>
                </a:solidFill>
              </a:defRPr>
            </a:lvl1pPr>
          </a:lstStyle>
          <a:p>
            <a:fld id="{1AD93096-5B34-4342-9326-69289CEAE4C2}" type="slidenum">
              <a:rPr lang="en-US" smtClean="0"/>
              <a:pPr/>
              <a:t>‹#›</a:t>
            </a:fld>
            <a:endParaRPr lang="en-US" dirty="0">
              <a:solidFill>
                <a:schemeClr val="tx2"/>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3050"/>
            <a:ext cx="8077200" cy="869950"/>
          </a:xfrm>
        </p:spPr>
        <p:txBody>
          <a:bodyPr anchor="ctr"/>
          <a:lstStyle>
            <a:lvl1pPr algn="l">
              <a:buNone/>
              <a:defRPr sz="4400" b="0"/>
            </a:lvl1pPr>
          </a:lstStyle>
          <a:p>
            <a:r>
              <a:rPr lang="en-US" smtClean="0"/>
              <a:t>Click to edit Master title style</a:t>
            </a:r>
            <a:endParaRPr lang="en-US" dirty="0"/>
          </a:p>
        </p:txBody>
      </p:sp>
      <p:sp>
        <p:nvSpPr>
          <p:cNvPr id="5" name="Date Placeholder 4"/>
          <p:cNvSpPr>
            <a:spLocks noGrp="1"/>
          </p:cNvSpPr>
          <p:nvPr>
            <p:ph type="dt" sz="half" idx="10"/>
          </p:nvPr>
        </p:nvSpPr>
        <p:spPr/>
        <p:txBody>
          <a:bodyPr/>
          <a:lstStyle/>
          <a:p>
            <a:fld id="{69F5D807-9F09-C747-A80A-105200125C99}" type="datetime8">
              <a:rPr lang="en-CA" smtClean="0"/>
              <a:t>2013-10-02 10:50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lvl1pPr>
              <a:defRPr>
                <a:solidFill>
                  <a:srgbClr val="FFFFFF"/>
                </a:solidFill>
              </a:defRPr>
            </a:lvl1pPr>
          </a:lstStyle>
          <a:p>
            <a:fld id="{1AD93096-5B34-4342-9326-69289CEAE4C2}" type="slidenum">
              <a:rPr lang="en-US" smtClean="0"/>
              <a:pPr/>
              <a:t>‹#›</a:t>
            </a:fld>
            <a:endParaRPr lang="en-US" dirty="0">
              <a:solidFill>
                <a:srgbClr val="FFFFFF"/>
              </a:solidFill>
            </a:endParaRPr>
          </a:p>
        </p:txBody>
      </p:sp>
      <p:sp>
        <p:nvSpPr>
          <p:cNvPr id="9" name="Content Placeholder 8"/>
          <p:cNvSpPr>
            <a:spLocks noGrp="1"/>
          </p:cNvSpPr>
          <p:nvPr>
            <p:ph sz="quarter" idx="1"/>
          </p:nvPr>
        </p:nvSpPr>
        <p:spPr>
          <a:xfrm>
            <a:off x="2362200" y="1752600"/>
            <a:ext cx="6400800" cy="4419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8" name="Picture 7" descr="sm_book.png"/>
          <p:cNvPicPr>
            <a:picLocks noChangeAspect="1"/>
          </p:cNvPicPr>
          <p:nvPr userDrawn="1"/>
        </p:nvPicPr>
        <p:blipFill>
          <a:blip r:embed="rId2"/>
          <a:stretch>
            <a:fillRect/>
          </a:stretch>
        </p:blipFill>
        <p:spPr>
          <a:xfrm>
            <a:off x="612648" y="1755648"/>
            <a:ext cx="1615307" cy="1688453"/>
          </a:xfrm>
          <a:prstGeom prst="rect">
            <a:avLst/>
          </a:prstGeom>
          <a:ln w="50800" cap="sq" cmpd="dbl">
            <a:solidFill>
              <a:schemeClr val="accent2"/>
            </a:solidFill>
            <a:miter lim="800000"/>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1600200" y="5486400"/>
            <a:ext cx="7315200" cy="685800"/>
          </a:xfrm>
        </p:spPr>
        <p:txBody>
          <a:bodyPr/>
          <a:lstStyle>
            <a:lvl1pPr marL="0" indent="0">
              <a:buFontTx/>
              <a:buNone/>
              <a:defRPr sz="1700"/>
            </a:lvl1pPr>
            <a:lvl2pPr>
              <a:buFontTx/>
              <a:buNone/>
              <a:defRPr sz="1200"/>
            </a:lvl2pPr>
            <a:lvl3pPr>
              <a:buFontTx/>
              <a:buNone/>
              <a:defRPr sz="1000"/>
            </a:lvl3pPr>
            <a:lvl4pPr>
              <a:buFontTx/>
              <a:buNone/>
              <a:defRPr sz="900"/>
            </a:lvl4pPr>
            <a:lvl5pPr>
              <a:buFontTx/>
              <a:buNone/>
              <a:defRPr sz="900"/>
            </a:lvl5pPr>
          </a:lstStyle>
          <a:p>
            <a:pPr lvl="0"/>
            <a:r>
              <a:rPr lang="en-US" smtClean="0"/>
              <a:t>Click to edit Master text styles</a:t>
            </a:r>
          </a:p>
        </p:txBody>
      </p:sp>
      <p:sp>
        <p:nvSpPr>
          <p:cNvPr id="8" name="Rectangle 7"/>
          <p:cNvSpPr/>
          <p:nvPr/>
        </p:nvSpPr>
        <p:spPr bwMode="white">
          <a:xfrm>
            <a:off x="-9144" y="4572000"/>
            <a:ext cx="9144000" cy="88696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dirty="0"/>
          </a:p>
        </p:txBody>
      </p:sp>
      <p:sp>
        <p:nvSpPr>
          <p:cNvPr id="9" name="Rectangle 8"/>
          <p:cNvSpPr/>
          <p:nvPr/>
        </p:nvSpPr>
        <p:spPr>
          <a:xfrm>
            <a:off x="-9144" y="4663440"/>
            <a:ext cx="1463040" cy="71323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dirty="0"/>
          </a:p>
        </p:txBody>
      </p:sp>
      <p:sp>
        <p:nvSpPr>
          <p:cNvPr id="10" name="Rectangle 9"/>
          <p:cNvSpPr/>
          <p:nvPr/>
        </p:nvSpPr>
        <p:spPr>
          <a:xfrm>
            <a:off x="1545336" y="4654296"/>
            <a:ext cx="7598664" cy="71323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dirty="0"/>
          </a:p>
        </p:txBody>
      </p:sp>
      <p:sp>
        <p:nvSpPr>
          <p:cNvPr id="2" name="Title 1"/>
          <p:cNvSpPr>
            <a:spLocks noGrp="1"/>
          </p:cNvSpPr>
          <p:nvPr>
            <p:ph type="title"/>
          </p:nvPr>
        </p:nvSpPr>
        <p:spPr>
          <a:xfrm>
            <a:off x="1600200" y="4648200"/>
            <a:ext cx="7315200" cy="685800"/>
          </a:xfrm>
        </p:spPr>
        <p:txBody>
          <a:bodyPr anchor="ctr"/>
          <a:lstStyle>
            <a:lvl1pPr algn="l">
              <a:buNone/>
              <a:defRPr sz="2800" b="0">
                <a:solidFill>
                  <a:srgbClr val="FFFFFF"/>
                </a:solidFill>
              </a:defRPr>
            </a:lvl1pPr>
          </a:lstStyle>
          <a:p>
            <a:r>
              <a:rPr lang="en-US" smtClean="0"/>
              <a:t>Click to edit Master title style</a:t>
            </a:r>
            <a:endParaRPr lang="en-US" dirty="0"/>
          </a:p>
        </p:txBody>
      </p:sp>
      <p:sp>
        <p:nvSpPr>
          <p:cNvPr id="11" name="Rectangle 10"/>
          <p:cNvSpPr/>
          <p:nvPr/>
        </p:nvSpPr>
        <p:spPr bwMode="white">
          <a:xfrm>
            <a:off x="1447800" y="0"/>
            <a:ext cx="100584" cy="6867144"/>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dirty="0"/>
          </a:p>
        </p:txBody>
      </p:sp>
      <p:sp>
        <p:nvSpPr>
          <p:cNvPr id="12" name="Date Placeholder 11"/>
          <p:cNvSpPr>
            <a:spLocks noGrp="1"/>
          </p:cNvSpPr>
          <p:nvPr>
            <p:ph type="dt" sz="half" idx="10"/>
          </p:nvPr>
        </p:nvSpPr>
        <p:spPr>
          <a:xfrm>
            <a:off x="6248400" y="6248400"/>
            <a:ext cx="2667000" cy="365125"/>
          </a:xfrm>
        </p:spPr>
        <p:txBody>
          <a:bodyPr rtlCol="0"/>
          <a:lstStyle/>
          <a:p>
            <a:fld id="{F4B01B1F-8975-8843-A9DC-9F396E88D6D5}" type="datetime8">
              <a:rPr lang="en-CA" smtClean="0"/>
              <a:t>2013-10-02 10:50</a:t>
            </a:fld>
            <a:endParaRPr lang="en-US" dirty="0"/>
          </a:p>
        </p:txBody>
      </p:sp>
      <p:sp>
        <p:nvSpPr>
          <p:cNvPr id="13" name="Slide Number Placeholder 12"/>
          <p:cNvSpPr>
            <a:spLocks noGrp="1"/>
          </p:cNvSpPr>
          <p:nvPr>
            <p:ph type="sldNum" sz="quarter" idx="11"/>
          </p:nvPr>
        </p:nvSpPr>
        <p:spPr>
          <a:xfrm>
            <a:off x="0" y="4667249"/>
            <a:ext cx="1447800" cy="663578"/>
          </a:xfrm>
        </p:spPr>
        <p:txBody>
          <a:bodyPr rtlCol="0"/>
          <a:lstStyle>
            <a:lvl1pPr>
              <a:defRPr sz="2800"/>
            </a:lvl1pPr>
          </a:lstStyle>
          <a:p>
            <a:pPr algn="ctr"/>
            <a:fld id="{1AD93096-5B34-4342-9326-69289CEAE4C2}" type="slidenum">
              <a:rPr lang="en-US" smtClean="0"/>
              <a:pPr algn="ctr"/>
              <a:t>‹#›</a:t>
            </a:fld>
            <a:endParaRPr lang="en-US" sz="2800" dirty="0"/>
          </a:p>
        </p:txBody>
      </p:sp>
      <p:sp>
        <p:nvSpPr>
          <p:cNvPr id="14" name="Footer Placeholder 13"/>
          <p:cNvSpPr>
            <a:spLocks noGrp="1"/>
          </p:cNvSpPr>
          <p:nvPr>
            <p:ph type="ftr" sz="quarter" idx="12"/>
          </p:nvPr>
        </p:nvSpPr>
        <p:spPr>
          <a:xfrm>
            <a:off x="1600200" y="6248206"/>
            <a:ext cx="4572000" cy="365125"/>
          </a:xfrm>
        </p:spPr>
        <p:txBody>
          <a:bodyPr rtlCol="0"/>
          <a:lstStyle/>
          <a:p>
            <a:endParaRPr lang="en-US" dirty="0"/>
          </a:p>
        </p:txBody>
      </p:sp>
      <p:sp>
        <p:nvSpPr>
          <p:cNvPr id="3" name="Picture Placeholder 2"/>
          <p:cNvSpPr>
            <a:spLocks noGrp="1"/>
          </p:cNvSpPr>
          <p:nvPr>
            <p:ph type="pic" idx="1"/>
          </p:nvPr>
        </p:nvSpPr>
        <p:spPr>
          <a:xfrm>
            <a:off x="1560576" y="0"/>
            <a:ext cx="7583424" cy="4568952"/>
          </a:xfrm>
          <a:solidFill>
            <a:schemeClr val="accent1">
              <a:tint val="40000"/>
            </a:schemeClr>
          </a:solidFill>
          <a:ln>
            <a:noFill/>
          </a:ln>
        </p:spPr>
        <p:txBody>
          <a:bodyPr/>
          <a:lstStyle>
            <a:lvl1pPr marL="0" indent="0">
              <a:buNone/>
              <a:defRPr sz="3200"/>
            </a:lvl1pPr>
          </a:lstStyle>
          <a:p>
            <a:r>
              <a:rPr lang="en-US" dirty="0" smtClean="0"/>
              <a:t>Drag picture to placeholder or click icon to add</a:t>
            </a:r>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228600"/>
            <a:ext cx="8153400" cy="990600"/>
          </a:xfrm>
          <a:prstGeom prst="rect">
            <a:avLst/>
          </a:prstGeom>
        </p:spPr>
        <p:txBody>
          <a:bodyPr vert="horz" anchor="ctr">
            <a:normAutofit/>
          </a:bodyPr>
          <a:lstStyle/>
          <a:p>
            <a:r>
              <a:rPr lang="en-US" smtClean="0"/>
              <a:t>Click to edit Master title style</a:t>
            </a:r>
            <a:endParaRPr lang="en-US" dirty="0"/>
          </a:p>
        </p:txBody>
      </p:sp>
      <p:sp>
        <p:nvSpPr>
          <p:cNvPr id="13" name="Text Placeholder 12"/>
          <p:cNvSpPr>
            <a:spLocks noGrp="1"/>
          </p:cNvSpPr>
          <p:nvPr>
            <p:ph type="body" idx="1"/>
          </p:nvPr>
        </p:nvSpPr>
        <p:spPr>
          <a:xfrm>
            <a:off x="612648" y="1600200"/>
            <a:ext cx="8153400" cy="4526280"/>
          </a:xfrm>
          <a:prstGeom prst="rect">
            <a:avLst/>
          </a:prstGeom>
        </p:spPr>
        <p:txBody>
          <a:bodyPr vert="horz">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4" name="Date Placeholder 13"/>
          <p:cNvSpPr>
            <a:spLocks noGrp="1"/>
          </p:cNvSpPr>
          <p:nvPr>
            <p:ph type="dt" sz="half" idx="2"/>
          </p:nvPr>
        </p:nvSpPr>
        <p:spPr>
          <a:xfrm>
            <a:off x="6096000" y="6248400"/>
            <a:ext cx="2667000" cy="365125"/>
          </a:xfrm>
          <a:prstGeom prst="rect">
            <a:avLst/>
          </a:prstGeom>
        </p:spPr>
        <p:txBody>
          <a:bodyPr vert="horz" anchor="ctr" anchorCtr="0"/>
          <a:lstStyle>
            <a:lvl1pPr algn="l">
              <a:defRPr sz="1400">
                <a:solidFill>
                  <a:schemeClr val="tx2"/>
                </a:solidFill>
              </a:defRPr>
            </a:lvl1pPr>
          </a:lstStyle>
          <a:p>
            <a:fld id="{C411FBE5-397F-4E47-8805-5955C33A25BB}" type="datetime8">
              <a:rPr lang="en-CA" smtClean="0">
                <a:solidFill>
                  <a:schemeClr val="tx2"/>
                </a:solidFill>
              </a:rPr>
              <a:t>2013-10-02 10:50</a:t>
            </a:fld>
            <a:endParaRPr lang="en-US" sz="1400" dirty="0">
              <a:solidFill>
                <a:schemeClr val="tx2"/>
              </a:solidFill>
            </a:endParaRPr>
          </a:p>
        </p:txBody>
      </p:sp>
      <p:sp>
        <p:nvSpPr>
          <p:cNvPr id="3" name="Footer Placeholder 2"/>
          <p:cNvSpPr>
            <a:spLocks noGrp="1"/>
          </p:cNvSpPr>
          <p:nvPr>
            <p:ph type="ftr" sz="quarter" idx="3"/>
          </p:nvPr>
        </p:nvSpPr>
        <p:spPr>
          <a:xfrm>
            <a:off x="609600" y="6248206"/>
            <a:ext cx="5421083" cy="365125"/>
          </a:xfrm>
          <a:prstGeom prst="rect">
            <a:avLst/>
          </a:prstGeom>
        </p:spPr>
        <p:txBody>
          <a:bodyPr vert="horz" anchor="ctr"/>
          <a:lstStyle>
            <a:lvl1pPr algn="r">
              <a:defRPr sz="1400">
                <a:solidFill>
                  <a:schemeClr val="tx2"/>
                </a:solidFill>
              </a:defRPr>
            </a:lvl1pPr>
          </a:lstStyle>
          <a:p>
            <a:pPr algn="r"/>
            <a:endParaRPr lang="en-US" sz="1400" dirty="0">
              <a:solidFill>
                <a:schemeClr val="tx2"/>
              </a:solidFill>
            </a:endParaRPr>
          </a:p>
        </p:txBody>
      </p:sp>
      <p:sp>
        <p:nvSpPr>
          <p:cNvPr id="7" name="Rectangle 6"/>
          <p:cNvSpPr/>
          <p:nvPr/>
        </p:nvSpPr>
        <p:spPr bwMode="white">
          <a:xfrm>
            <a:off x="0" y="1234440"/>
            <a:ext cx="9144000" cy="32004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dirty="0"/>
          </a:p>
        </p:txBody>
      </p:sp>
      <p:sp>
        <p:nvSpPr>
          <p:cNvPr id="8" name="Rectangle 7"/>
          <p:cNvSpPr/>
          <p:nvPr/>
        </p:nvSpPr>
        <p:spPr>
          <a:xfrm>
            <a:off x="0" y="1280160"/>
            <a:ext cx="533400" cy="228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dirty="0"/>
          </a:p>
        </p:txBody>
      </p:sp>
      <p:sp>
        <p:nvSpPr>
          <p:cNvPr id="9" name="Rectangle 8"/>
          <p:cNvSpPr/>
          <p:nvPr/>
        </p:nvSpPr>
        <p:spPr>
          <a:xfrm>
            <a:off x="590550" y="1280160"/>
            <a:ext cx="8553450" cy="228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dirty="0"/>
          </a:p>
        </p:txBody>
      </p:sp>
      <p:sp>
        <p:nvSpPr>
          <p:cNvPr id="23" name="Slide Number Placeholder 22"/>
          <p:cNvSpPr>
            <a:spLocks noGrp="1"/>
          </p:cNvSpPr>
          <p:nvPr>
            <p:ph type="sldNum" sz="quarter" idx="4"/>
          </p:nvPr>
        </p:nvSpPr>
        <p:spPr>
          <a:xfrm>
            <a:off x="0" y="1272222"/>
            <a:ext cx="533400" cy="244476"/>
          </a:xfrm>
          <a:prstGeom prst="rect">
            <a:avLst/>
          </a:prstGeom>
        </p:spPr>
        <p:txBody>
          <a:bodyPr vert="horz" anchor="ctr" anchorCtr="0">
            <a:normAutofit/>
          </a:bodyPr>
          <a:lstStyle>
            <a:lvl1pPr algn="ctr">
              <a:defRPr sz="1400" b="1">
                <a:solidFill>
                  <a:srgbClr val="FFFFFF"/>
                </a:solidFill>
              </a:defRPr>
            </a:lvl1pPr>
          </a:lstStyle>
          <a:p>
            <a:pPr algn="ctr"/>
            <a:fld id="{72AC53DF-4216-466D-99A7-94400E6C2A25}" type="slidenum">
              <a:rPr lang="en-US" sz="1200" smtClean="0">
                <a:solidFill>
                  <a:schemeClr val="tx2"/>
                </a:solidFill>
              </a:rPr>
              <a:pPr algn="ctr"/>
              <a:t>‹#›</a:t>
            </a:fld>
            <a:endParaRPr lang="en-US" sz="1400" b="1" dirty="0">
              <a:solidFill>
                <a:srgbClr val="FFFFFF"/>
              </a:solidFill>
            </a:endParaRPr>
          </a:p>
        </p:txBody>
      </p:sp>
    </p:spTree>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Lst>
  <p:hf hdr="0" ftr="0" dt="0"/>
  <p:txStyles>
    <p:titleStyle>
      <a:lvl1pPr algn="l" rtl="0" eaLnBrk="1" latinLnBrk="0" hangingPunct="1">
        <a:spcBef>
          <a:spcPct val="0"/>
        </a:spcBef>
        <a:buNone/>
        <a:defRPr sz="4400" kern="1200">
          <a:solidFill>
            <a:schemeClr val="tx2"/>
          </a:solidFill>
          <a:latin typeface="+mj-lt"/>
          <a:ea typeface="+mj-ea"/>
          <a:cs typeface="+mj-cs"/>
        </a:defRPr>
      </a:lvl1pPr>
    </p:titleStyle>
    <p:bodyStyle>
      <a:lvl1pPr marL="320040" indent="-320040" algn="l" rtl="0" eaLnBrk="1" latinLnBrk="0" hangingPunct="1">
        <a:spcBef>
          <a:spcPts val="700"/>
        </a:spcBef>
        <a:buClr>
          <a:schemeClr val="accent2"/>
        </a:buClr>
        <a:buSzPct val="60000"/>
        <a:buFont typeface="Wingdings"/>
        <a:buChar char=""/>
        <a:defRPr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sz="1800" kern="1200" baseline="0">
          <a:solidFill>
            <a:schemeClr val="tx1"/>
          </a:solidFill>
          <a:latin typeface="+mn-lt"/>
          <a:ea typeface="+mn-ea"/>
          <a:cs typeface="+mn-cs"/>
        </a:defRPr>
      </a:lvl9pPr>
    </p:bodyStyle>
    <p:otherStyle>
      <a:lvl1pPr marL="0" algn="l" rtl="0" eaLnBrk="1" hangingPunct="1">
        <a:defRPr kern="1200">
          <a:solidFill>
            <a:schemeClr val="tx1"/>
          </a:solidFill>
          <a:latin typeface="+mn-lt"/>
          <a:ea typeface="+mn-ea"/>
          <a:cs typeface="+mn-cs"/>
        </a:defRPr>
      </a:lvl1pPr>
      <a:lvl2pPr marL="457200" algn="l" rtl="0" eaLnBrk="1" hangingPunct="1">
        <a:defRPr kern="1200">
          <a:solidFill>
            <a:schemeClr val="tx1"/>
          </a:solidFill>
          <a:latin typeface="+mn-lt"/>
          <a:ea typeface="+mn-ea"/>
          <a:cs typeface="+mn-cs"/>
        </a:defRPr>
      </a:lvl2pPr>
      <a:lvl3pPr marL="914400" algn="l" rtl="0" eaLnBrk="1" hangingPunct="1">
        <a:defRPr kern="1200">
          <a:solidFill>
            <a:schemeClr val="tx1"/>
          </a:solidFill>
          <a:latin typeface="+mn-lt"/>
          <a:ea typeface="+mn-ea"/>
          <a:cs typeface="+mn-cs"/>
        </a:defRPr>
      </a:lvl3pPr>
      <a:lvl4pPr marL="1371600" algn="l" rtl="0" eaLnBrk="1" hangingPunct="1">
        <a:defRPr kern="1200">
          <a:solidFill>
            <a:schemeClr val="tx1"/>
          </a:solidFill>
          <a:latin typeface="+mn-lt"/>
          <a:ea typeface="+mn-ea"/>
          <a:cs typeface="+mn-cs"/>
        </a:defRPr>
      </a:lvl4pPr>
      <a:lvl5pPr marL="1828800" algn="l" rtl="0" eaLnBrk="1" hangingPunct="1">
        <a:defRPr kern="1200">
          <a:solidFill>
            <a:schemeClr val="tx1"/>
          </a:solidFill>
          <a:latin typeface="+mn-lt"/>
          <a:ea typeface="+mn-ea"/>
          <a:cs typeface="+mn-cs"/>
        </a:defRPr>
      </a:lvl5pPr>
      <a:lvl6pPr marL="2286000" algn="l" rtl="0" eaLnBrk="1" hangingPunct="1">
        <a:defRPr kern="1200">
          <a:solidFill>
            <a:schemeClr val="tx1"/>
          </a:solidFill>
          <a:latin typeface="+mn-lt"/>
          <a:ea typeface="+mn-ea"/>
          <a:cs typeface="+mn-cs"/>
        </a:defRPr>
      </a:lvl6pPr>
      <a:lvl7pPr marL="2743200" algn="l" rtl="0" eaLnBrk="1" hangingPunct="1">
        <a:defRPr kern="1200">
          <a:solidFill>
            <a:schemeClr val="tx1"/>
          </a:solidFill>
          <a:latin typeface="+mn-lt"/>
          <a:ea typeface="+mn-ea"/>
          <a:cs typeface="+mn-cs"/>
        </a:defRPr>
      </a:lvl7pPr>
      <a:lvl8pPr marL="3200400" algn="l" rtl="0" eaLnBrk="1" hangingPunct="1">
        <a:defRPr kern="1200">
          <a:solidFill>
            <a:schemeClr val="tx1"/>
          </a:solidFill>
          <a:latin typeface="+mn-lt"/>
          <a:ea typeface="+mn-ea"/>
          <a:cs typeface="+mn-cs"/>
        </a:defRPr>
      </a:lvl8pPr>
      <a:lvl9pPr marL="3657600" algn="l" rtl="0" eaLnBrk="1" hangingPunct="1">
        <a:defRPr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2.jpg"/></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2.xml"/><Relationship Id="rId4" Type="http://schemas.openxmlformats.org/officeDocument/2006/relationships/diagramQuickStyle" Target="../diagrams/quickStyle2.xml"/><Relationship Id="rId5" Type="http://schemas.openxmlformats.org/officeDocument/2006/relationships/diagramColors" Target="../diagrams/colors2.xml"/><Relationship Id="rId6" Type="http://schemas.microsoft.com/office/2007/relationships/diagramDrawing" Target="../diagrams/drawing2.xml"/><Relationship Id="rId1" Type="http://schemas.openxmlformats.org/officeDocument/2006/relationships/slideLayout" Target="../slideLayouts/slideLayout2.xml"/><Relationship Id="rId2" Type="http://schemas.openxmlformats.org/officeDocument/2006/relationships/diagramData" Target="../diagrams/data2.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3.xml"/><Relationship Id="rId4" Type="http://schemas.openxmlformats.org/officeDocument/2006/relationships/diagramQuickStyle" Target="../diagrams/quickStyle3.xml"/><Relationship Id="rId5" Type="http://schemas.openxmlformats.org/officeDocument/2006/relationships/diagramColors" Target="../diagrams/colors3.xml"/><Relationship Id="rId6" Type="http://schemas.microsoft.com/office/2007/relationships/diagramDrawing" Target="../diagrams/drawing3.xml"/><Relationship Id="rId1" Type="http://schemas.openxmlformats.org/officeDocument/2006/relationships/slideLayout" Target="../slideLayouts/slideLayout2.xml"/><Relationship Id="rId2" Type="http://schemas.openxmlformats.org/officeDocument/2006/relationships/diagramData" Target="../diagrams/data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3.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4.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5.jpe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6.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8.jpg"/><Relationship Id="rId3" Type="http://schemas.openxmlformats.org/officeDocument/2006/relationships/image" Target="../media/image19.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0.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1.jpe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2.jpe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3.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4.jpg"/></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diagramData" Target="../diagrams/data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6.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7.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8.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9.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0.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1.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ctrTitle"/>
          </p:nvPr>
        </p:nvSpPr>
        <p:spPr>
          <a:xfrm>
            <a:off x="2286000" y="4343400"/>
            <a:ext cx="6477000" cy="1447800"/>
          </a:xfrm>
        </p:spPr>
        <p:txBody>
          <a:bodyPr>
            <a:normAutofit fontScale="90000"/>
          </a:bodyPr>
          <a:lstStyle/>
          <a:p>
            <a:r>
              <a:rPr lang="en-US" dirty="0" smtClean="0">
                <a:solidFill>
                  <a:schemeClr val="accent1">
                    <a:lumMod val="75000"/>
                  </a:schemeClr>
                </a:solidFill>
              </a:rPr>
              <a:t>Accessing the Curriculum for Diverse Learners</a:t>
            </a:r>
            <a:endParaRPr lang="en-US" dirty="0">
              <a:solidFill>
                <a:schemeClr val="accent1">
                  <a:lumMod val="75000"/>
                </a:schemeClr>
              </a:solidFill>
            </a:endParaRPr>
          </a:p>
        </p:txBody>
      </p:sp>
      <p:sp>
        <p:nvSpPr>
          <p:cNvPr id="3" name="Rectangle 2"/>
          <p:cNvSpPr>
            <a:spLocks noGrp="1"/>
          </p:cNvSpPr>
          <p:nvPr>
            <p:ph type="subTitle" idx="1"/>
          </p:nvPr>
        </p:nvSpPr>
        <p:spPr/>
        <p:txBody>
          <a:bodyPr>
            <a:normAutofit/>
          </a:bodyPr>
          <a:lstStyle/>
          <a:p>
            <a:r>
              <a:rPr lang="en-US" dirty="0" smtClean="0"/>
              <a:t>Being a Literacy Partner</a:t>
            </a:r>
          </a:p>
        </p:txBody>
      </p:sp>
    </p:spTree>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Arial"/>
                <a:cs typeface="Arial"/>
              </a:rPr>
              <a:t>Shared Reading</a:t>
            </a:r>
            <a:endParaRPr lang="en-US" dirty="0">
              <a:latin typeface="Arial"/>
              <a:cs typeface="Arial"/>
            </a:endParaRPr>
          </a:p>
        </p:txBody>
      </p:sp>
      <p:pic>
        <p:nvPicPr>
          <p:cNvPr id="5" name="Content Placeholder 4" descr="shared reading.jpg"/>
          <p:cNvPicPr>
            <a:picLocks noGrp="1"/>
          </p:cNvPicPr>
          <p:nvPr>
            <p:ph sz="quarter" idx="1"/>
          </p:nvPr>
        </p:nvPicPr>
        <p:blipFill rotWithShape="1">
          <a:blip r:embed="rId2">
            <a:extLst>
              <a:ext uri="{28A0092B-C50C-407E-A947-70E740481C1C}">
                <a14:useLocalDpi xmlns:a14="http://schemas.microsoft.com/office/drawing/2010/main" val="0"/>
              </a:ext>
            </a:extLst>
          </a:blip>
          <a:srcRect l="27" r="-1710"/>
          <a:stretch/>
        </p:blipFill>
        <p:spPr>
          <a:xfrm>
            <a:off x="304800" y="1752600"/>
            <a:ext cx="4499985" cy="4572000"/>
          </a:xfrm>
        </p:spPr>
      </p:pic>
      <p:sp>
        <p:nvSpPr>
          <p:cNvPr id="4" name="Content Placeholder 3"/>
          <p:cNvSpPr>
            <a:spLocks noGrp="1"/>
          </p:cNvSpPr>
          <p:nvPr>
            <p:ph sz="quarter" idx="2"/>
          </p:nvPr>
        </p:nvSpPr>
        <p:spPr>
          <a:xfrm>
            <a:off x="4844900" y="1752599"/>
            <a:ext cx="4146699" cy="4953001"/>
          </a:xfrm>
        </p:spPr>
        <p:txBody>
          <a:bodyPr>
            <a:normAutofit fontScale="62500" lnSpcReduction="20000"/>
          </a:bodyPr>
          <a:lstStyle/>
          <a:p>
            <a:r>
              <a:rPr lang="en-US" sz="3400" dirty="0" smtClean="0">
                <a:latin typeface="Arial"/>
                <a:cs typeface="Arial"/>
              </a:rPr>
              <a:t>Students are learning about how a book works</a:t>
            </a:r>
          </a:p>
          <a:p>
            <a:r>
              <a:rPr lang="en-US" sz="3400" dirty="0" smtClean="0">
                <a:latin typeface="Arial"/>
                <a:cs typeface="Arial"/>
              </a:rPr>
              <a:t>Students are learning about concepts of print</a:t>
            </a:r>
          </a:p>
          <a:p>
            <a:r>
              <a:rPr lang="en-US" sz="3400" dirty="0" smtClean="0">
                <a:latin typeface="Arial"/>
                <a:cs typeface="Arial"/>
              </a:rPr>
              <a:t>Students participate on every page – props, objects, symbol may be incorporated</a:t>
            </a:r>
          </a:p>
          <a:p>
            <a:r>
              <a:rPr lang="en-US" sz="3400" dirty="0" smtClean="0">
                <a:latin typeface="Arial"/>
                <a:cs typeface="Arial"/>
              </a:rPr>
              <a:t>Texts are often easy</a:t>
            </a:r>
          </a:p>
          <a:p>
            <a:r>
              <a:rPr lang="en-US" sz="3400" dirty="0" smtClean="0">
                <a:latin typeface="Arial"/>
                <a:cs typeface="Arial"/>
              </a:rPr>
              <a:t>Conducted in whole class, small group or 1:1</a:t>
            </a:r>
          </a:p>
          <a:p>
            <a:r>
              <a:rPr lang="en-US" sz="3400" dirty="0" smtClean="0">
                <a:latin typeface="Arial"/>
                <a:cs typeface="Arial"/>
              </a:rPr>
              <a:t>Students often engage in echo or choral reading</a:t>
            </a:r>
          </a:p>
          <a:p>
            <a:r>
              <a:rPr lang="en-US" sz="3400" dirty="0" smtClean="0">
                <a:latin typeface="Arial"/>
                <a:cs typeface="Arial"/>
              </a:rPr>
              <a:t>Teacher often uses the same book over several days to teach specific skills. </a:t>
            </a:r>
          </a:p>
          <a:p>
            <a:endParaRPr lang="en-US" dirty="0"/>
          </a:p>
        </p:txBody>
      </p:sp>
      <p:sp>
        <p:nvSpPr>
          <p:cNvPr id="3" name="Slide Number Placeholder 2"/>
          <p:cNvSpPr>
            <a:spLocks noGrp="1"/>
          </p:cNvSpPr>
          <p:nvPr>
            <p:ph type="sldNum" sz="quarter" idx="16"/>
          </p:nvPr>
        </p:nvSpPr>
        <p:spPr/>
        <p:txBody>
          <a:bodyPr>
            <a:normAutofit fontScale="85000" lnSpcReduction="20000"/>
          </a:bodyPr>
          <a:lstStyle/>
          <a:p>
            <a:pPr algn="ctr"/>
            <a:fld id="{1AD93096-5B34-4342-9326-69289CEAE4C2}" type="slidenum">
              <a:rPr lang="en-US" smtClean="0"/>
              <a:pPr algn="ctr"/>
              <a:t>10</a:t>
            </a:fld>
            <a:endParaRPr lang="en-US" dirty="0"/>
          </a:p>
        </p:txBody>
      </p:sp>
    </p:spTree>
    <p:extLst>
      <p:ext uri="{BB962C8B-B14F-4D97-AF65-F5344CB8AC3E}">
        <p14:creationId xmlns:p14="http://schemas.microsoft.com/office/powerpoint/2010/main" val="3612743128"/>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latin typeface="Arial"/>
                <a:cs typeface="Arial"/>
              </a:rPr>
              <a:t>Both Guided and Shared Reading</a:t>
            </a:r>
            <a:endParaRPr lang="en-US" dirty="0">
              <a:latin typeface="Arial"/>
              <a:cs typeface="Arial"/>
            </a:endParaRPr>
          </a:p>
        </p:txBody>
      </p:sp>
      <p:graphicFrame>
        <p:nvGraphicFramePr>
          <p:cNvPr id="6" name="Content Placeholder 5"/>
          <p:cNvGraphicFramePr>
            <a:graphicFrameLocks noGrp="1"/>
          </p:cNvGraphicFramePr>
          <p:nvPr>
            <p:ph sz="quarter" idx="1"/>
            <p:extLst>
              <p:ext uri="{D42A27DB-BD31-4B8C-83A1-F6EECF244321}">
                <p14:modId xmlns:p14="http://schemas.microsoft.com/office/powerpoint/2010/main" val="256823683"/>
              </p:ext>
            </p:extLst>
          </p:nvPr>
        </p:nvGraphicFramePr>
        <p:xfrm>
          <a:off x="612648" y="1600200"/>
          <a:ext cx="8153400" cy="4495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Slide Number Placeholder 2"/>
          <p:cNvSpPr>
            <a:spLocks noGrp="1"/>
          </p:cNvSpPr>
          <p:nvPr>
            <p:ph type="sldNum" sz="quarter" idx="12"/>
          </p:nvPr>
        </p:nvSpPr>
        <p:spPr/>
        <p:txBody>
          <a:bodyPr>
            <a:normAutofit fontScale="85000" lnSpcReduction="20000"/>
          </a:bodyPr>
          <a:lstStyle/>
          <a:p>
            <a:fld id="{1AD93096-5B34-4342-9326-69289CEAE4C2}" type="slidenum">
              <a:rPr lang="en-US" smtClean="0"/>
              <a:pPr/>
              <a:t>11</a:t>
            </a:fld>
            <a:endParaRPr lang="en-US" dirty="0">
              <a:solidFill>
                <a:srgbClr val="FFFFFF"/>
              </a:solidFill>
            </a:endParaRPr>
          </a:p>
        </p:txBody>
      </p:sp>
    </p:spTree>
    <p:extLst>
      <p:ext uri="{BB962C8B-B14F-4D97-AF65-F5344CB8AC3E}">
        <p14:creationId xmlns:p14="http://schemas.microsoft.com/office/powerpoint/2010/main" val="1543052786"/>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Arial"/>
                <a:cs typeface="Arial"/>
              </a:rPr>
              <a:t>Before-During-After Framework</a:t>
            </a:r>
            <a:endParaRPr lang="en-US" dirty="0">
              <a:latin typeface="Arial"/>
              <a:cs typeface="Arial"/>
            </a:endParaRPr>
          </a:p>
        </p:txBody>
      </p:sp>
      <p:graphicFrame>
        <p:nvGraphicFramePr>
          <p:cNvPr id="4" name="Content Placeholder 3"/>
          <p:cNvGraphicFramePr>
            <a:graphicFrameLocks noGrp="1"/>
          </p:cNvGraphicFramePr>
          <p:nvPr>
            <p:ph sz="quarter" idx="1"/>
            <p:extLst>
              <p:ext uri="{D42A27DB-BD31-4B8C-83A1-F6EECF244321}">
                <p14:modId xmlns:p14="http://schemas.microsoft.com/office/powerpoint/2010/main" val="581942885"/>
              </p:ext>
            </p:extLst>
          </p:nvPr>
        </p:nvGraphicFramePr>
        <p:xfrm>
          <a:off x="612648" y="1600200"/>
          <a:ext cx="8153400" cy="4876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Slide Number Placeholder 2"/>
          <p:cNvSpPr>
            <a:spLocks noGrp="1"/>
          </p:cNvSpPr>
          <p:nvPr>
            <p:ph type="sldNum" sz="quarter" idx="12"/>
          </p:nvPr>
        </p:nvSpPr>
        <p:spPr/>
        <p:txBody>
          <a:bodyPr>
            <a:normAutofit fontScale="85000" lnSpcReduction="20000"/>
          </a:bodyPr>
          <a:lstStyle/>
          <a:p>
            <a:fld id="{1AD93096-5B34-4342-9326-69289CEAE4C2}" type="slidenum">
              <a:rPr lang="en-US" smtClean="0"/>
              <a:pPr/>
              <a:t>12</a:t>
            </a:fld>
            <a:endParaRPr lang="en-US" dirty="0">
              <a:solidFill>
                <a:srgbClr val="FFFFFF"/>
              </a:solidFill>
            </a:endParaRPr>
          </a:p>
        </p:txBody>
      </p:sp>
    </p:spTree>
    <p:extLst>
      <p:ext uri="{BB962C8B-B14F-4D97-AF65-F5344CB8AC3E}">
        <p14:creationId xmlns:p14="http://schemas.microsoft.com/office/powerpoint/2010/main" val="4190728086"/>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Arial"/>
                <a:cs typeface="Arial"/>
              </a:rPr>
              <a:t>Reading with intention</a:t>
            </a:r>
            <a:endParaRPr lang="en-US" dirty="0">
              <a:latin typeface="Arial"/>
              <a:cs typeface="Arial"/>
            </a:endParaRPr>
          </a:p>
        </p:txBody>
      </p:sp>
      <p:sp>
        <p:nvSpPr>
          <p:cNvPr id="4" name="Content Placeholder 3"/>
          <p:cNvSpPr>
            <a:spLocks noGrp="1"/>
          </p:cNvSpPr>
          <p:nvPr>
            <p:ph sz="quarter" idx="1"/>
          </p:nvPr>
        </p:nvSpPr>
        <p:spPr/>
        <p:txBody>
          <a:bodyPr>
            <a:normAutofit lnSpcReduction="10000"/>
          </a:bodyPr>
          <a:lstStyle/>
          <a:p>
            <a:r>
              <a:rPr lang="en-US" dirty="0" smtClean="0">
                <a:latin typeface="Arial"/>
                <a:cs typeface="Arial"/>
              </a:rPr>
              <a:t>Simple adjustments in the focus of book reading can accelerate students’ learning in different areas</a:t>
            </a:r>
          </a:p>
          <a:p>
            <a:r>
              <a:rPr lang="en-US" dirty="0" smtClean="0">
                <a:latin typeface="Arial"/>
                <a:cs typeface="Arial"/>
              </a:rPr>
              <a:t>Educators tailor the interaction to the student’s interests, attention and need</a:t>
            </a:r>
            <a:endParaRPr lang="en-US" dirty="0">
              <a:latin typeface="Arial"/>
              <a:cs typeface="Arial"/>
            </a:endParaRPr>
          </a:p>
        </p:txBody>
      </p:sp>
      <p:pic>
        <p:nvPicPr>
          <p:cNvPr id="6" name="Content Placeholder 5" descr="boy in wheelchair reading.jpg"/>
          <p:cNvPicPr>
            <a:picLocks noGrp="1"/>
          </p:cNvPicPr>
          <p:nvPr>
            <p:ph sz="quarter" idx="2"/>
          </p:nvPr>
        </p:nvPicPr>
        <p:blipFill rotWithShape="1">
          <a:blip r:embed="rId2">
            <a:extLst>
              <a:ext uri="{28A0092B-C50C-407E-A947-70E740481C1C}">
                <a14:useLocalDpi xmlns:a14="http://schemas.microsoft.com/office/drawing/2010/main" val="0"/>
              </a:ext>
            </a:extLst>
          </a:blip>
          <a:srcRect l="-178" r="-16"/>
          <a:stretch/>
        </p:blipFill>
        <p:spPr>
          <a:xfrm>
            <a:off x="4572000" y="1752600"/>
            <a:ext cx="4391994" cy="4572000"/>
          </a:xfrm>
        </p:spPr>
      </p:pic>
      <p:sp>
        <p:nvSpPr>
          <p:cNvPr id="3" name="Slide Number Placeholder 2"/>
          <p:cNvSpPr>
            <a:spLocks noGrp="1"/>
          </p:cNvSpPr>
          <p:nvPr>
            <p:ph type="sldNum" sz="quarter" idx="16"/>
          </p:nvPr>
        </p:nvSpPr>
        <p:spPr/>
        <p:txBody>
          <a:bodyPr>
            <a:normAutofit fontScale="85000" lnSpcReduction="20000"/>
          </a:bodyPr>
          <a:lstStyle/>
          <a:p>
            <a:pPr algn="ctr"/>
            <a:fld id="{1AD93096-5B34-4342-9326-69289CEAE4C2}" type="slidenum">
              <a:rPr lang="en-US" smtClean="0"/>
              <a:pPr algn="ctr"/>
              <a:t>13</a:t>
            </a:fld>
            <a:endParaRPr lang="en-US" dirty="0"/>
          </a:p>
        </p:txBody>
      </p:sp>
    </p:spTree>
    <p:extLst>
      <p:ext uri="{BB962C8B-B14F-4D97-AF65-F5344CB8AC3E}">
        <p14:creationId xmlns:p14="http://schemas.microsoft.com/office/powerpoint/2010/main" val="687445983"/>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Arial"/>
                <a:cs typeface="Arial"/>
              </a:rPr>
              <a:t>Shared Reading</a:t>
            </a:r>
            <a:endParaRPr lang="en-US" dirty="0">
              <a:latin typeface="Arial"/>
              <a:cs typeface="Arial"/>
            </a:endParaRPr>
          </a:p>
        </p:txBody>
      </p:sp>
      <p:pic>
        <p:nvPicPr>
          <p:cNvPr id="6" name="Content Placeholder 5" descr="male reading to kids.jpg"/>
          <p:cNvPicPr>
            <a:picLocks noGrp="1"/>
          </p:cNvPicPr>
          <p:nvPr>
            <p:ph sz="quarter" idx="1"/>
          </p:nvPr>
        </p:nvPicPr>
        <p:blipFill rotWithShape="1">
          <a:blip r:embed="rId2">
            <a:extLst>
              <a:ext uri="{28A0092B-C50C-407E-A947-70E740481C1C}">
                <a14:useLocalDpi xmlns:a14="http://schemas.microsoft.com/office/drawing/2010/main" val="0"/>
              </a:ext>
            </a:extLst>
          </a:blip>
          <a:srcRect l="2834" r="6563"/>
          <a:stretch/>
        </p:blipFill>
        <p:spPr>
          <a:xfrm>
            <a:off x="152400" y="1752600"/>
            <a:ext cx="4715994" cy="4572000"/>
          </a:xfrm>
        </p:spPr>
      </p:pic>
      <p:sp>
        <p:nvSpPr>
          <p:cNvPr id="5" name="Content Placeholder 4"/>
          <p:cNvSpPr>
            <a:spLocks noGrp="1"/>
          </p:cNvSpPr>
          <p:nvPr>
            <p:ph sz="quarter" idx="2"/>
          </p:nvPr>
        </p:nvSpPr>
        <p:spPr/>
        <p:txBody>
          <a:bodyPr>
            <a:normAutofit lnSpcReduction="10000"/>
          </a:bodyPr>
          <a:lstStyle/>
          <a:p>
            <a:r>
              <a:rPr lang="en-US" dirty="0" smtClean="0">
                <a:latin typeface="Arial"/>
                <a:cs typeface="Arial"/>
              </a:rPr>
              <a:t>Supporting the student to actively participate in the interaction</a:t>
            </a:r>
          </a:p>
          <a:p>
            <a:r>
              <a:rPr lang="en-US" dirty="0" smtClean="0">
                <a:latin typeface="Arial"/>
                <a:cs typeface="Arial"/>
              </a:rPr>
              <a:t>Supporting the student’s learning of specific literacy skills</a:t>
            </a:r>
          </a:p>
          <a:p>
            <a:r>
              <a:rPr lang="en-US" dirty="0" smtClean="0">
                <a:solidFill>
                  <a:srgbClr val="FF0000"/>
                </a:solidFill>
                <a:latin typeface="Arial"/>
                <a:cs typeface="Arial"/>
              </a:rPr>
              <a:t>How we read is critical</a:t>
            </a:r>
            <a:endParaRPr lang="en-US" dirty="0">
              <a:solidFill>
                <a:srgbClr val="FF0000"/>
              </a:solidFill>
              <a:latin typeface="Arial"/>
              <a:cs typeface="Arial"/>
            </a:endParaRPr>
          </a:p>
        </p:txBody>
      </p:sp>
      <p:sp>
        <p:nvSpPr>
          <p:cNvPr id="3" name="Slide Number Placeholder 2"/>
          <p:cNvSpPr>
            <a:spLocks noGrp="1"/>
          </p:cNvSpPr>
          <p:nvPr>
            <p:ph type="sldNum" sz="quarter" idx="16"/>
          </p:nvPr>
        </p:nvSpPr>
        <p:spPr/>
        <p:txBody>
          <a:bodyPr>
            <a:normAutofit fontScale="85000" lnSpcReduction="20000"/>
          </a:bodyPr>
          <a:lstStyle/>
          <a:p>
            <a:pPr algn="ctr"/>
            <a:fld id="{1AD93096-5B34-4342-9326-69289CEAE4C2}" type="slidenum">
              <a:rPr lang="en-US" smtClean="0"/>
              <a:pPr algn="ctr"/>
              <a:t>14</a:t>
            </a:fld>
            <a:endParaRPr lang="en-US" dirty="0"/>
          </a:p>
        </p:txBody>
      </p:sp>
    </p:spTree>
    <p:extLst>
      <p:ext uri="{BB962C8B-B14F-4D97-AF65-F5344CB8AC3E}">
        <p14:creationId xmlns:p14="http://schemas.microsoft.com/office/powerpoint/2010/main" val="1119135564"/>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latin typeface="Arial"/>
                <a:cs typeface="Arial"/>
              </a:rPr>
              <a:t>Criteria for Effective Shared Reading</a:t>
            </a:r>
            <a:endParaRPr lang="en-US" sz="3600" dirty="0">
              <a:latin typeface="Arial"/>
              <a:cs typeface="Arial"/>
            </a:endParaRPr>
          </a:p>
        </p:txBody>
      </p:sp>
      <p:sp>
        <p:nvSpPr>
          <p:cNvPr id="3" name="Content Placeholder 2"/>
          <p:cNvSpPr>
            <a:spLocks noGrp="1"/>
          </p:cNvSpPr>
          <p:nvPr>
            <p:ph sz="quarter" idx="1"/>
          </p:nvPr>
        </p:nvSpPr>
        <p:spPr/>
        <p:txBody>
          <a:bodyPr>
            <a:normAutofit lnSpcReduction="10000"/>
          </a:bodyPr>
          <a:lstStyle/>
          <a:p>
            <a:r>
              <a:rPr lang="en-US" dirty="0" smtClean="0">
                <a:latin typeface="Arial"/>
                <a:cs typeface="Arial"/>
              </a:rPr>
              <a:t>Student is engaged (observable, measurable)</a:t>
            </a:r>
          </a:p>
          <a:p>
            <a:pPr lvl="1"/>
            <a:r>
              <a:rPr lang="en-US" dirty="0" smtClean="0">
                <a:latin typeface="Arial"/>
                <a:cs typeface="Arial"/>
              </a:rPr>
              <a:t>Looking at the book</a:t>
            </a:r>
          </a:p>
          <a:p>
            <a:pPr lvl="1"/>
            <a:r>
              <a:rPr lang="en-US" dirty="0" smtClean="0">
                <a:latin typeface="Arial"/>
                <a:cs typeface="Arial"/>
              </a:rPr>
              <a:t>Touching pictures or symbols</a:t>
            </a:r>
          </a:p>
          <a:p>
            <a:pPr lvl="1"/>
            <a:r>
              <a:rPr lang="en-US" dirty="0" smtClean="0">
                <a:latin typeface="Arial"/>
                <a:cs typeface="Arial"/>
              </a:rPr>
              <a:t>Turning pages</a:t>
            </a:r>
          </a:p>
          <a:p>
            <a:pPr lvl="1"/>
            <a:r>
              <a:rPr lang="en-US" dirty="0" smtClean="0">
                <a:latin typeface="Arial"/>
                <a:cs typeface="Arial"/>
              </a:rPr>
              <a:t>Shifting attention from book to adult</a:t>
            </a:r>
          </a:p>
          <a:p>
            <a:pPr lvl="1"/>
            <a:r>
              <a:rPr lang="en-US" dirty="0" smtClean="0">
                <a:latin typeface="Arial"/>
                <a:cs typeface="Arial"/>
              </a:rPr>
              <a:t>Responding through speech, gesture, symbols</a:t>
            </a:r>
          </a:p>
          <a:p>
            <a:pPr lvl="1"/>
            <a:r>
              <a:rPr lang="en-US" dirty="0" smtClean="0">
                <a:latin typeface="Arial"/>
                <a:cs typeface="Arial"/>
              </a:rPr>
              <a:t>Affect is positive</a:t>
            </a:r>
          </a:p>
          <a:p>
            <a:r>
              <a:rPr lang="en-US" dirty="0" smtClean="0">
                <a:latin typeface="Arial"/>
                <a:cs typeface="Arial"/>
              </a:rPr>
              <a:t>Engagement is sustained</a:t>
            </a:r>
          </a:p>
          <a:p>
            <a:r>
              <a:rPr lang="en-US" dirty="0" smtClean="0">
                <a:latin typeface="Arial"/>
                <a:cs typeface="Arial"/>
              </a:rPr>
              <a:t>Repeated readings of the </a:t>
            </a:r>
            <a:r>
              <a:rPr lang="en-US" dirty="0">
                <a:latin typeface="Arial"/>
                <a:cs typeface="Arial"/>
              </a:rPr>
              <a:t>s</a:t>
            </a:r>
            <a:r>
              <a:rPr lang="en-US" dirty="0" smtClean="0">
                <a:latin typeface="Arial"/>
                <a:cs typeface="Arial"/>
              </a:rPr>
              <a:t>ame text with different purposes</a:t>
            </a:r>
            <a:endParaRPr lang="en-US" dirty="0">
              <a:latin typeface="Arial"/>
              <a:cs typeface="Arial"/>
            </a:endParaRPr>
          </a:p>
        </p:txBody>
      </p:sp>
      <p:sp>
        <p:nvSpPr>
          <p:cNvPr id="4" name="Slide Number Placeholder 3"/>
          <p:cNvSpPr>
            <a:spLocks noGrp="1"/>
          </p:cNvSpPr>
          <p:nvPr>
            <p:ph type="sldNum" sz="quarter" idx="12"/>
          </p:nvPr>
        </p:nvSpPr>
        <p:spPr/>
        <p:txBody>
          <a:bodyPr>
            <a:normAutofit fontScale="85000" lnSpcReduction="20000"/>
          </a:bodyPr>
          <a:lstStyle/>
          <a:p>
            <a:fld id="{1AD93096-5B34-4342-9326-69289CEAE4C2}" type="slidenum">
              <a:rPr lang="en-US" smtClean="0"/>
              <a:pPr/>
              <a:t>15</a:t>
            </a:fld>
            <a:endParaRPr lang="en-US" dirty="0">
              <a:solidFill>
                <a:srgbClr val="FFFFFF"/>
              </a:solidFill>
            </a:endParaRPr>
          </a:p>
        </p:txBody>
      </p:sp>
    </p:spTree>
    <p:extLst>
      <p:ext uri="{BB962C8B-B14F-4D97-AF65-F5344CB8AC3E}">
        <p14:creationId xmlns:p14="http://schemas.microsoft.com/office/powerpoint/2010/main" val="373312581"/>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smtClean="0">
                <a:latin typeface="Arial"/>
                <a:cs typeface="Arial"/>
              </a:rPr>
              <a:t>What do students learn during shared reading?</a:t>
            </a:r>
            <a:endParaRPr lang="en-US" sz="3600" dirty="0">
              <a:latin typeface="Arial"/>
              <a:cs typeface="Arial"/>
            </a:endParaRPr>
          </a:p>
        </p:txBody>
      </p:sp>
      <p:sp>
        <p:nvSpPr>
          <p:cNvPr id="3" name="Content Placeholder 2"/>
          <p:cNvSpPr>
            <a:spLocks noGrp="1"/>
          </p:cNvSpPr>
          <p:nvPr>
            <p:ph sz="quarter" idx="1"/>
          </p:nvPr>
        </p:nvSpPr>
        <p:spPr/>
        <p:txBody>
          <a:bodyPr>
            <a:noAutofit/>
          </a:bodyPr>
          <a:lstStyle/>
          <a:p>
            <a:r>
              <a:rPr lang="en-US" sz="3200" dirty="0" smtClean="0">
                <a:latin typeface="Arial"/>
                <a:cs typeface="Arial"/>
              </a:rPr>
              <a:t>How and why we use books</a:t>
            </a:r>
          </a:p>
          <a:p>
            <a:r>
              <a:rPr lang="en-US" sz="3200" dirty="0" smtClean="0">
                <a:latin typeface="Arial"/>
                <a:cs typeface="Arial"/>
              </a:rPr>
              <a:t>Background knowledge</a:t>
            </a:r>
          </a:p>
          <a:p>
            <a:r>
              <a:rPr lang="en-US" sz="3200" dirty="0" smtClean="0">
                <a:latin typeface="Arial"/>
                <a:cs typeface="Arial"/>
              </a:rPr>
              <a:t>Vocabulary</a:t>
            </a:r>
          </a:p>
          <a:p>
            <a:r>
              <a:rPr lang="en-US" sz="3200" dirty="0" smtClean="0">
                <a:latin typeface="Arial"/>
                <a:cs typeface="Arial"/>
              </a:rPr>
              <a:t>Concepts about print</a:t>
            </a:r>
          </a:p>
          <a:p>
            <a:r>
              <a:rPr lang="en-US" sz="3200" dirty="0" smtClean="0">
                <a:latin typeface="Arial"/>
                <a:cs typeface="Arial"/>
              </a:rPr>
              <a:t>How meaning is made from print</a:t>
            </a:r>
          </a:p>
          <a:p>
            <a:r>
              <a:rPr lang="en-US" sz="3200" dirty="0" smtClean="0">
                <a:latin typeface="Arial"/>
                <a:cs typeface="Arial"/>
              </a:rPr>
              <a:t>Reading is worthwhile and enjoyable</a:t>
            </a:r>
          </a:p>
          <a:p>
            <a:r>
              <a:rPr lang="en-US" sz="3200" dirty="0" smtClean="0">
                <a:latin typeface="Arial"/>
                <a:cs typeface="Arial"/>
              </a:rPr>
              <a:t>Connection between spoken word and print</a:t>
            </a:r>
            <a:endParaRPr lang="en-US" sz="3200" dirty="0">
              <a:latin typeface="Arial"/>
              <a:cs typeface="Arial"/>
            </a:endParaRPr>
          </a:p>
        </p:txBody>
      </p:sp>
      <p:sp>
        <p:nvSpPr>
          <p:cNvPr id="4" name="Slide Number Placeholder 3"/>
          <p:cNvSpPr>
            <a:spLocks noGrp="1"/>
          </p:cNvSpPr>
          <p:nvPr>
            <p:ph type="sldNum" sz="quarter" idx="12"/>
          </p:nvPr>
        </p:nvSpPr>
        <p:spPr/>
        <p:txBody>
          <a:bodyPr>
            <a:normAutofit fontScale="85000" lnSpcReduction="20000"/>
          </a:bodyPr>
          <a:lstStyle/>
          <a:p>
            <a:fld id="{1AD93096-5B34-4342-9326-69289CEAE4C2}" type="slidenum">
              <a:rPr lang="en-US" smtClean="0"/>
              <a:pPr/>
              <a:t>16</a:t>
            </a:fld>
            <a:endParaRPr lang="en-US" dirty="0">
              <a:solidFill>
                <a:srgbClr val="FFFFFF"/>
              </a:solidFill>
            </a:endParaRPr>
          </a:p>
        </p:txBody>
      </p:sp>
    </p:spTree>
    <p:extLst>
      <p:ext uri="{BB962C8B-B14F-4D97-AF65-F5344CB8AC3E}">
        <p14:creationId xmlns:p14="http://schemas.microsoft.com/office/powerpoint/2010/main" val="1696491288"/>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Arial"/>
                <a:cs typeface="Arial"/>
              </a:rPr>
              <a:t>Being a Literacy Partner</a:t>
            </a:r>
            <a:endParaRPr lang="en-US" dirty="0">
              <a:latin typeface="Arial"/>
              <a:cs typeface="Arial"/>
            </a:endParaRPr>
          </a:p>
        </p:txBody>
      </p:sp>
      <p:sp>
        <p:nvSpPr>
          <p:cNvPr id="4" name="Content Placeholder 3"/>
          <p:cNvSpPr>
            <a:spLocks noGrp="1"/>
          </p:cNvSpPr>
          <p:nvPr>
            <p:ph sz="quarter" idx="1"/>
          </p:nvPr>
        </p:nvSpPr>
        <p:spPr/>
        <p:txBody>
          <a:bodyPr>
            <a:normAutofit lnSpcReduction="10000"/>
          </a:bodyPr>
          <a:lstStyle/>
          <a:p>
            <a:r>
              <a:rPr lang="en-US" dirty="0" smtClean="0">
                <a:latin typeface="Arial"/>
                <a:cs typeface="Arial"/>
              </a:rPr>
              <a:t>Educators use a certain type of questioning style to change the interaction from passive to active</a:t>
            </a:r>
          </a:p>
          <a:p>
            <a:r>
              <a:rPr lang="en-US" dirty="0" smtClean="0">
                <a:latin typeface="Arial"/>
                <a:cs typeface="Arial"/>
              </a:rPr>
              <a:t>Educator provides feedback and follow up questions to create linked turns: “dialogue”</a:t>
            </a:r>
          </a:p>
        </p:txBody>
      </p:sp>
      <p:pic>
        <p:nvPicPr>
          <p:cNvPr id="3" name="Content Placeholder 2" descr="Interaction with reading.jpg"/>
          <p:cNvPicPr>
            <a:picLocks noGrp="1"/>
          </p:cNvPicPr>
          <p:nvPr>
            <p:ph sz="quarter" idx="2"/>
          </p:nvPr>
        </p:nvPicPr>
        <p:blipFill rotWithShape="1">
          <a:blip r:embed="rId2" cstate="print">
            <a:extLst>
              <a:ext uri="{28A0092B-C50C-407E-A947-70E740481C1C}">
                <a14:useLocalDpi xmlns:a14="http://schemas.microsoft.com/office/drawing/2010/main" val="0"/>
              </a:ext>
            </a:extLst>
          </a:blip>
          <a:srcRect l="6862" r="21663"/>
          <a:stretch/>
        </p:blipFill>
        <p:spPr>
          <a:xfrm>
            <a:off x="4800600" y="1752600"/>
            <a:ext cx="4067994" cy="4572000"/>
          </a:xfrm>
        </p:spPr>
      </p:pic>
      <p:sp>
        <p:nvSpPr>
          <p:cNvPr id="5" name="Slide Number Placeholder 4"/>
          <p:cNvSpPr>
            <a:spLocks noGrp="1"/>
          </p:cNvSpPr>
          <p:nvPr>
            <p:ph type="sldNum" sz="quarter" idx="16"/>
          </p:nvPr>
        </p:nvSpPr>
        <p:spPr/>
        <p:txBody>
          <a:bodyPr>
            <a:normAutofit fontScale="85000" lnSpcReduction="20000"/>
          </a:bodyPr>
          <a:lstStyle/>
          <a:p>
            <a:pPr algn="ctr"/>
            <a:fld id="{1AD93096-5B34-4342-9326-69289CEAE4C2}" type="slidenum">
              <a:rPr lang="en-US" smtClean="0"/>
              <a:pPr algn="ctr"/>
              <a:t>17</a:t>
            </a:fld>
            <a:endParaRPr lang="en-US" dirty="0"/>
          </a:p>
        </p:txBody>
      </p:sp>
    </p:spTree>
    <p:extLst>
      <p:ext uri="{BB962C8B-B14F-4D97-AF65-F5344CB8AC3E}">
        <p14:creationId xmlns:p14="http://schemas.microsoft.com/office/powerpoint/2010/main" val="376170141"/>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Arial"/>
                <a:cs typeface="Arial"/>
              </a:rPr>
              <a:t>Dialogic Reading</a:t>
            </a:r>
            <a:endParaRPr lang="en-US" dirty="0">
              <a:latin typeface="Arial"/>
              <a:cs typeface="Arial"/>
            </a:endParaRPr>
          </a:p>
        </p:txBody>
      </p:sp>
      <p:sp>
        <p:nvSpPr>
          <p:cNvPr id="3" name="Content Placeholder 2"/>
          <p:cNvSpPr>
            <a:spLocks noGrp="1"/>
          </p:cNvSpPr>
          <p:nvPr>
            <p:ph sz="quarter" idx="1"/>
          </p:nvPr>
        </p:nvSpPr>
        <p:spPr/>
        <p:txBody>
          <a:bodyPr/>
          <a:lstStyle/>
          <a:p>
            <a:r>
              <a:rPr lang="en-US" dirty="0" smtClean="0">
                <a:latin typeface="Arial"/>
                <a:cs typeface="Arial"/>
              </a:rPr>
              <a:t>Developed by Dr. Grover Whitehurst</a:t>
            </a:r>
          </a:p>
          <a:p>
            <a:r>
              <a:rPr lang="en-US" dirty="0" smtClean="0">
                <a:latin typeface="Arial"/>
                <a:cs typeface="Arial"/>
              </a:rPr>
              <a:t>Scaffolding method to actively engage student language, vocabulary and literacy development</a:t>
            </a:r>
          </a:p>
          <a:p>
            <a:r>
              <a:rPr lang="en-US" dirty="0" smtClean="0">
                <a:latin typeface="Arial"/>
                <a:cs typeface="Arial"/>
              </a:rPr>
              <a:t>Child led (with the support of an adult) </a:t>
            </a:r>
          </a:p>
          <a:p>
            <a:r>
              <a:rPr lang="en-US" dirty="0" smtClean="0">
                <a:latin typeface="Arial"/>
                <a:cs typeface="Arial"/>
              </a:rPr>
              <a:t>Conducted 1:1 or in a small group</a:t>
            </a:r>
          </a:p>
          <a:p>
            <a:r>
              <a:rPr lang="en-US" dirty="0" smtClean="0">
                <a:latin typeface="Arial"/>
                <a:cs typeface="Arial"/>
              </a:rPr>
              <a:t>Adult becomes the listener, the questioner and the audience as the child becomes the storyteller</a:t>
            </a:r>
            <a:endParaRPr lang="en-US" dirty="0">
              <a:latin typeface="Arial"/>
              <a:cs typeface="Arial"/>
            </a:endParaRPr>
          </a:p>
        </p:txBody>
      </p:sp>
      <p:sp>
        <p:nvSpPr>
          <p:cNvPr id="4" name="Slide Number Placeholder 3"/>
          <p:cNvSpPr>
            <a:spLocks noGrp="1"/>
          </p:cNvSpPr>
          <p:nvPr>
            <p:ph type="sldNum" sz="quarter" idx="12"/>
          </p:nvPr>
        </p:nvSpPr>
        <p:spPr/>
        <p:txBody>
          <a:bodyPr>
            <a:normAutofit fontScale="85000" lnSpcReduction="20000"/>
          </a:bodyPr>
          <a:lstStyle/>
          <a:p>
            <a:fld id="{1AD93096-5B34-4342-9326-69289CEAE4C2}" type="slidenum">
              <a:rPr lang="en-US" smtClean="0"/>
              <a:pPr/>
              <a:t>18</a:t>
            </a:fld>
            <a:endParaRPr lang="en-US" dirty="0">
              <a:solidFill>
                <a:srgbClr val="FFFFFF"/>
              </a:solidFill>
            </a:endParaRPr>
          </a:p>
        </p:txBody>
      </p:sp>
    </p:spTree>
    <p:extLst>
      <p:ext uri="{BB962C8B-B14F-4D97-AF65-F5344CB8AC3E}">
        <p14:creationId xmlns:p14="http://schemas.microsoft.com/office/powerpoint/2010/main" val="4154369526"/>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Arial"/>
                <a:cs typeface="Arial"/>
              </a:rPr>
              <a:t>Dialogic Reading</a:t>
            </a:r>
            <a:endParaRPr lang="en-US" dirty="0">
              <a:latin typeface="Arial"/>
              <a:cs typeface="Arial"/>
            </a:endParaRPr>
          </a:p>
        </p:txBody>
      </p:sp>
      <p:pic>
        <p:nvPicPr>
          <p:cNvPr id="6" name="Content Placeholder 5" descr="dialogicreading1.jpg"/>
          <p:cNvPicPr>
            <a:picLocks noGrp="1"/>
          </p:cNvPicPr>
          <p:nvPr>
            <p:ph sz="quarter" idx="1"/>
          </p:nvPr>
        </p:nvPicPr>
        <p:blipFill rotWithShape="1">
          <a:blip r:embed="rId2">
            <a:extLst>
              <a:ext uri="{28A0092B-C50C-407E-A947-70E740481C1C}">
                <a14:useLocalDpi xmlns:a14="http://schemas.microsoft.com/office/drawing/2010/main" val="0"/>
              </a:ext>
            </a:extLst>
          </a:blip>
          <a:srcRect l="18489" r="10080"/>
          <a:stretch/>
        </p:blipFill>
        <p:spPr>
          <a:xfrm>
            <a:off x="381000" y="1828800"/>
            <a:ext cx="4031993" cy="4572000"/>
          </a:xfrm>
        </p:spPr>
      </p:pic>
      <p:sp>
        <p:nvSpPr>
          <p:cNvPr id="5" name="Content Placeholder 4"/>
          <p:cNvSpPr>
            <a:spLocks noGrp="1"/>
          </p:cNvSpPr>
          <p:nvPr>
            <p:ph sz="quarter" idx="2"/>
          </p:nvPr>
        </p:nvSpPr>
        <p:spPr>
          <a:xfrm>
            <a:off x="4572000" y="1589566"/>
            <a:ext cx="4343400" cy="5268433"/>
          </a:xfrm>
        </p:spPr>
        <p:txBody>
          <a:bodyPr>
            <a:noAutofit/>
          </a:bodyPr>
          <a:lstStyle/>
          <a:p>
            <a:r>
              <a:rPr lang="en-US" sz="2000" dirty="0" smtClean="0">
                <a:latin typeface="Arial"/>
                <a:cs typeface="Arial"/>
              </a:rPr>
              <a:t>Fundamental reading technique is the</a:t>
            </a:r>
            <a:r>
              <a:rPr lang="en-US" sz="2000" b="1" dirty="0" smtClean="0">
                <a:solidFill>
                  <a:srgbClr val="FF0000"/>
                </a:solidFill>
                <a:latin typeface="Arial"/>
                <a:cs typeface="Arial"/>
              </a:rPr>
              <a:t> PEER </a:t>
            </a:r>
            <a:r>
              <a:rPr lang="en-US" sz="2000" dirty="0" smtClean="0">
                <a:latin typeface="Arial"/>
                <a:cs typeface="Arial"/>
              </a:rPr>
              <a:t>sequence</a:t>
            </a:r>
          </a:p>
          <a:p>
            <a:r>
              <a:rPr lang="en-US" sz="2000" dirty="0" smtClean="0">
                <a:latin typeface="Arial"/>
                <a:cs typeface="Arial"/>
              </a:rPr>
              <a:t>The adult:</a:t>
            </a:r>
          </a:p>
          <a:p>
            <a:pPr lvl="1"/>
            <a:r>
              <a:rPr lang="en-US" sz="2000" b="1" dirty="0" smtClean="0">
                <a:solidFill>
                  <a:srgbClr val="FF0000"/>
                </a:solidFill>
                <a:latin typeface="Arial"/>
                <a:cs typeface="Arial"/>
              </a:rPr>
              <a:t>P</a:t>
            </a:r>
            <a:r>
              <a:rPr lang="en-US" sz="2000" dirty="0" smtClean="0">
                <a:latin typeface="Arial"/>
                <a:cs typeface="Arial"/>
              </a:rPr>
              <a:t>rompts the child to say something about the book</a:t>
            </a:r>
          </a:p>
          <a:p>
            <a:pPr lvl="1"/>
            <a:r>
              <a:rPr lang="en-US" sz="2000" b="1" dirty="0" smtClean="0">
                <a:solidFill>
                  <a:srgbClr val="FF0000"/>
                </a:solidFill>
                <a:latin typeface="Arial"/>
                <a:cs typeface="Arial"/>
              </a:rPr>
              <a:t>E</a:t>
            </a:r>
            <a:r>
              <a:rPr lang="en-US" sz="2000" dirty="0" smtClean="0">
                <a:latin typeface="Arial"/>
                <a:cs typeface="Arial"/>
              </a:rPr>
              <a:t>valuates the child’s response</a:t>
            </a:r>
          </a:p>
          <a:p>
            <a:pPr lvl="1"/>
            <a:r>
              <a:rPr lang="en-US" sz="2000" b="1" dirty="0">
                <a:solidFill>
                  <a:srgbClr val="FF0000"/>
                </a:solidFill>
                <a:latin typeface="Arial"/>
                <a:cs typeface="Arial"/>
              </a:rPr>
              <a:t>E</a:t>
            </a:r>
            <a:r>
              <a:rPr lang="en-US" sz="2000" dirty="0" smtClean="0">
                <a:latin typeface="Arial"/>
                <a:cs typeface="Arial"/>
              </a:rPr>
              <a:t>xpands the child’s response by rephrasing and adding information to it and, </a:t>
            </a:r>
          </a:p>
          <a:p>
            <a:pPr lvl="1"/>
            <a:r>
              <a:rPr lang="en-US" sz="2000" b="1" dirty="0" smtClean="0">
                <a:solidFill>
                  <a:srgbClr val="FF0000"/>
                </a:solidFill>
                <a:latin typeface="Arial"/>
                <a:cs typeface="Arial"/>
              </a:rPr>
              <a:t>R</a:t>
            </a:r>
            <a:r>
              <a:rPr lang="en-US" sz="2000" dirty="0" smtClean="0">
                <a:latin typeface="Arial"/>
                <a:cs typeface="Arial"/>
              </a:rPr>
              <a:t>epeats the prompt to make sure the child has learned the expansion</a:t>
            </a:r>
          </a:p>
          <a:p>
            <a:r>
              <a:rPr lang="en-US" sz="2000" dirty="0" smtClean="0">
                <a:latin typeface="Arial"/>
                <a:cs typeface="Arial"/>
              </a:rPr>
              <a:t>Remember to wait for a response and give appropriate support if necessary</a:t>
            </a:r>
            <a:endParaRPr lang="en-US" sz="2000" dirty="0">
              <a:latin typeface="Arial"/>
              <a:cs typeface="Arial"/>
            </a:endParaRPr>
          </a:p>
        </p:txBody>
      </p:sp>
      <p:sp>
        <p:nvSpPr>
          <p:cNvPr id="7" name="Slide Number Placeholder 6"/>
          <p:cNvSpPr>
            <a:spLocks noGrp="1"/>
          </p:cNvSpPr>
          <p:nvPr>
            <p:ph type="sldNum" sz="quarter" idx="16"/>
          </p:nvPr>
        </p:nvSpPr>
        <p:spPr/>
        <p:txBody>
          <a:bodyPr>
            <a:normAutofit fontScale="85000" lnSpcReduction="20000"/>
          </a:bodyPr>
          <a:lstStyle/>
          <a:p>
            <a:pPr algn="ctr"/>
            <a:fld id="{1AD93096-5B34-4342-9326-69289CEAE4C2}" type="slidenum">
              <a:rPr lang="en-US" smtClean="0"/>
              <a:pPr algn="ctr"/>
              <a:t>19</a:t>
            </a:fld>
            <a:endParaRPr lang="en-US" dirty="0"/>
          </a:p>
        </p:txBody>
      </p:sp>
    </p:spTree>
    <p:extLst>
      <p:ext uri="{BB962C8B-B14F-4D97-AF65-F5344CB8AC3E}">
        <p14:creationId xmlns:p14="http://schemas.microsoft.com/office/powerpoint/2010/main" val="1590905362"/>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latin typeface="Arial"/>
                <a:cs typeface="Arial"/>
              </a:rPr>
              <a:t>Literacy is Social</a:t>
            </a:r>
            <a:endParaRPr lang="en-US" dirty="0">
              <a:latin typeface="Arial"/>
              <a:cs typeface="Arial"/>
            </a:endParaRPr>
          </a:p>
        </p:txBody>
      </p:sp>
      <p:pic>
        <p:nvPicPr>
          <p:cNvPr id="7" name="Content Placeholder 6" descr="adult-and-child-reading_copy.jpg"/>
          <p:cNvPicPr>
            <a:picLocks noGrp="1" noChangeAspect="1"/>
          </p:cNvPicPr>
          <p:nvPr>
            <p:ph sz="quarter" idx="1"/>
          </p:nvPr>
        </p:nvPicPr>
        <p:blipFill rotWithShape="1">
          <a:blip r:embed="rId2">
            <a:extLst>
              <a:ext uri="{28A0092B-C50C-407E-A947-70E740481C1C}">
                <a14:useLocalDpi xmlns:a14="http://schemas.microsoft.com/office/drawing/2010/main" val="0"/>
              </a:ext>
            </a:extLst>
          </a:blip>
          <a:srcRect l="749" r="2350"/>
          <a:stretch/>
        </p:blipFill>
        <p:spPr>
          <a:xfrm>
            <a:off x="457200" y="1676400"/>
            <a:ext cx="3991209" cy="4572000"/>
          </a:xfrm>
        </p:spPr>
      </p:pic>
      <p:sp>
        <p:nvSpPr>
          <p:cNvPr id="6" name="Content Placeholder 5"/>
          <p:cNvSpPr>
            <a:spLocks noGrp="1"/>
          </p:cNvSpPr>
          <p:nvPr>
            <p:ph sz="quarter" idx="2"/>
          </p:nvPr>
        </p:nvSpPr>
        <p:spPr/>
        <p:txBody>
          <a:bodyPr>
            <a:normAutofit lnSpcReduction="10000"/>
          </a:bodyPr>
          <a:lstStyle/>
          <a:p>
            <a:r>
              <a:rPr lang="en-US" sz="2800" dirty="0" smtClean="0">
                <a:latin typeface="Arial"/>
                <a:cs typeface="Arial"/>
              </a:rPr>
              <a:t>Interaction between a student and an educator as they look at or read a book is foundational to literacy development</a:t>
            </a:r>
          </a:p>
          <a:p>
            <a:r>
              <a:rPr lang="en-US" sz="2800" dirty="0" smtClean="0">
                <a:latin typeface="Arial"/>
                <a:cs typeface="Arial"/>
              </a:rPr>
              <a:t>Shared reading includes a lot of talk about books and concepts related to text</a:t>
            </a:r>
            <a:endParaRPr lang="en-US" sz="2800" dirty="0">
              <a:latin typeface="Arial"/>
              <a:cs typeface="Arial"/>
            </a:endParaRPr>
          </a:p>
        </p:txBody>
      </p:sp>
      <p:sp>
        <p:nvSpPr>
          <p:cNvPr id="2" name="Slide Number Placeholder 1"/>
          <p:cNvSpPr>
            <a:spLocks noGrp="1"/>
          </p:cNvSpPr>
          <p:nvPr>
            <p:ph type="sldNum" sz="quarter" idx="16"/>
          </p:nvPr>
        </p:nvSpPr>
        <p:spPr/>
        <p:txBody>
          <a:bodyPr>
            <a:normAutofit fontScale="85000" lnSpcReduction="20000"/>
          </a:bodyPr>
          <a:lstStyle/>
          <a:p>
            <a:pPr algn="ctr"/>
            <a:fld id="{1AD93096-5B34-4342-9326-69289CEAE4C2}" type="slidenum">
              <a:rPr lang="en-US" smtClean="0"/>
              <a:pPr algn="ctr"/>
              <a:t>2</a:t>
            </a:fld>
            <a:endParaRPr lang="en-US" dirty="0"/>
          </a:p>
        </p:txBody>
      </p:sp>
    </p:spTree>
    <p:extLst>
      <p:ext uri="{BB962C8B-B14F-4D97-AF65-F5344CB8AC3E}">
        <p14:creationId xmlns:p14="http://schemas.microsoft.com/office/powerpoint/2010/main" val="642469384"/>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0000"/>
                </a:solidFill>
                <a:latin typeface="Arial"/>
                <a:cs typeface="Arial"/>
              </a:rPr>
              <a:t>PEER</a:t>
            </a:r>
            <a:r>
              <a:rPr lang="en-US" dirty="0" smtClean="0">
                <a:latin typeface="Arial"/>
                <a:cs typeface="Arial"/>
              </a:rPr>
              <a:t> sequence</a:t>
            </a:r>
            <a:endParaRPr lang="en-US" dirty="0">
              <a:latin typeface="Arial"/>
              <a:cs typeface="Arial"/>
            </a:endParaRPr>
          </a:p>
        </p:txBody>
      </p:sp>
      <p:graphicFrame>
        <p:nvGraphicFramePr>
          <p:cNvPr id="6" name="Content Placeholder 5"/>
          <p:cNvGraphicFramePr>
            <a:graphicFrameLocks noGrp="1"/>
          </p:cNvGraphicFramePr>
          <p:nvPr>
            <p:ph sz="quarter" idx="1"/>
            <p:extLst>
              <p:ext uri="{D42A27DB-BD31-4B8C-83A1-F6EECF244321}">
                <p14:modId xmlns:p14="http://schemas.microsoft.com/office/powerpoint/2010/main" val="895585203"/>
              </p:ext>
            </p:extLst>
          </p:nvPr>
        </p:nvGraphicFramePr>
        <p:xfrm>
          <a:off x="609600" y="1905000"/>
          <a:ext cx="8153400" cy="4507019"/>
        </p:xfrm>
        <a:graphic>
          <a:graphicData uri="http://schemas.openxmlformats.org/drawingml/2006/table">
            <a:tbl>
              <a:tblPr firstRow="1" bandRow="1">
                <a:tableStyleId>{5C22544A-7EE6-4342-B048-85BDC9FD1C3A}</a:tableStyleId>
              </a:tblPr>
              <a:tblGrid>
                <a:gridCol w="4038600"/>
                <a:gridCol w="4114800"/>
              </a:tblGrid>
              <a:tr h="1436159">
                <a:tc>
                  <a:txBody>
                    <a:bodyPr/>
                    <a:lstStyle/>
                    <a:p>
                      <a:r>
                        <a:rPr lang="en-US" sz="2400" dirty="0" smtClean="0">
                          <a:solidFill>
                            <a:srgbClr val="FF0000"/>
                          </a:solidFill>
                          <a:latin typeface="Arial"/>
                          <a:cs typeface="Arial"/>
                        </a:rPr>
                        <a:t>P</a:t>
                      </a:r>
                      <a:r>
                        <a:rPr lang="en-US" sz="2400" dirty="0" smtClean="0">
                          <a:latin typeface="Arial"/>
                          <a:cs typeface="Arial"/>
                        </a:rPr>
                        <a:t>rompts the child to say something about the book</a:t>
                      </a:r>
                      <a:endParaRPr lang="en-US" sz="2400" dirty="0">
                        <a:latin typeface="Arial"/>
                        <a:cs typeface="Arial"/>
                      </a:endParaRPr>
                    </a:p>
                  </a:txBody>
                  <a:tcPr/>
                </a:tc>
                <a:tc>
                  <a:txBody>
                    <a:bodyPr/>
                    <a:lstStyle/>
                    <a:p>
                      <a:r>
                        <a:rPr lang="en-US" sz="2400" dirty="0" smtClean="0">
                          <a:latin typeface="Arial"/>
                          <a:cs typeface="Arial"/>
                        </a:rPr>
                        <a:t>What does the dog say?</a:t>
                      </a:r>
                      <a:endParaRPr lang="en-US" sz="2400" dirty="0">
                        <a:latin typeface="Arial"/>
                        <a:cs typeface="Arial"/>
                      </a:endParaRPr>
                    </a:p>
                  </a:txBody>
                  <a:tcPr/>
                </a:tc>
              </a:tr>
              <a:tr h="1436159">
                <a:tc>
                  <a:txBody>
                    <a:bodyPr/>
                    <a:lstStyle/>
                    <a:p>
                      <a:r>
                        <a:rPr lang="en-US" sz="2400" b="1" dirty="0" smtClean="0">
                          <a:solidFill>
                            <a:srgbClr val="FF0000"/>
                          </a:solidFill>
                          <a:latin typeface="Arial"/>
                          <a:cs typeface="Arial"/>
                        </a:rPr>
                        <a:t>E</a:t>
                      </a:r>
                      <a:r>
                        <a:rPr lang="en-US" sz="2400" dirty="0" smtClean="0">
                          <a:latin typeface="Arial"/>
                          <a:cs typeface="Arial"/>
                        </a:rPr>
                        <a:t>valuates the child’s response</a:t>
                      </a:r>
                      <a:endParaRPr lang="en-US" sz="2400" dirty="0">
                        <a:latin typeface="Arial"/>
                        <a:cs typeface="Arial"/>
                      </a:endParaRPr>
                    </a:p>
                  </a:txBody>
                  <a:tcPr/>
                </a:tc>
                <a:tc>
                  <a:txBody>
                    <a:bodyPr/>
                    <a:lstStyle/>
                    <a:p>
                      <a:r>
                        <a:rPr lang="en-US" sz="2400" dirty="0" smtClean="0">
                          <a:latin typeface="Arial"/>
                          <a:cs typeface="Arial"/>
                        </a:rPr>
                        <a:t>That’s right, a dog says woof, woof!</a:t>
                      </a:r>
                      <a:endParaRPr lang="en-US" sz="2400" dirty="0">
                        <a:latin typeface="Arial"/>
                        <a:cs typeface="Arial"/>
                      </a:endParaRPr>
                    </a:p>
                  </a:txBody>
                  <a:tcPr/>
                </a:tc>
              </a:tr>
              <a:tr h="811741">
                <a:tc>
                  <a:txBody>
                    <a:bodyPr/>
                    <a:lstStyle/>
                    <a:p>
                      <a:r>
                        <a:rPr lang="en-US" sz="2400" b="1" dirty="0" smtClean="0">
                          <a:solidFill>
                            <a:srgbClr val="FF0000"/>
                          </a:solidFill>
                          <a:latin typeface="Arial"/>
                          <a:cs typeface="Arial"/>
                        </a:rPr>
                        <a:t>E</a:t>
                      </a:r>
                      <a:r>
                        <a:rPr lang="en-US" sz="2400" dirty="0" smtClean="0">
                          <a:latin typeface="Arial"/>
                          <a:cs typeface="Arial"/>
                        </a:rPr>
                        <a:t>xpands the child’s response</a:t>
                      </a:r>
                      <a:endParaRPr lang="en-US" sz="2400" dirty="0">
                        <a:latin typeface="Arial"/>
                        <a:cs typeface="Arial"/>
                      </a:endParaRPr>
                    </a:p>
                  </a:txBody>
                  <a:tcPr/>
                </a:tc>
                <a:tc>
                  <a:txBody>
                    <a:bodyPr/>
                    <a:lstStyle/>
                    <a:p>
                      <a:r>
                        <a:rPr lang="en-US" sz="2400" dirty="0" smtClean="0">
                          <a:latin typeface="Arial"/>
                          <a:cs typeface="Arial"/>
                        </a:rPr>
                        <a:t>And a cat says meow.</a:t>
                      </a:r>
                      <a:endParaRPr lang="en-US" sz="2400" dirty="0">
                        <a:latin typeface="Arial"/>
                        <a:cs typeface="Arial"/>
                      </a:endParaRPr>
                    </a:p>
                  </a:txBody>
                  <a:tcPr/>
                </a:tc>
              </a:tr>
              <a:tr h="811741">
                <a:tc>
                  <a:txBody>
                    <a:bodyPr/>
                    <a:lstStyle/>
                    <a:p>
                      <a:r>
                        <a:rPr lang="en-US" sz="2400" b="1" dirty="0" smtClean="0">
                          <a:solidFill>
                            <a:srgbClr val="FF0000"/>
                          </a:solidFill>
                          <a:latin typeface="Arial"/>
                          <a:cs typeface="Arial"/>
                        </a:rPr>
                        <a:t>R</a:t>
                      </a:r>
                      <a:r>
                        <a:rPr lang="en-US" sz="2400" dirty="0" smtClean="0">
                          <a:latin typeface="Arial"/>
                          <a:cs typeface="Arial"/>
                        </a:rPr>
                        <a:t>epeats the prompt</a:t>
                      </a:r>
                      <a:endParaRPr lang="en-US" sz="2400" dirty="0">
                        <a:latin typeface="Arial"/>
                        <a:cs typeface="Arial"/>
                      </a:endParaRPr>
                    </a:p>
                  </a:txBody>
                  <a:tcPr/>
                </a:tc>
                <a:tc>
                  <a:txBody>
                    <a:bodyPr/>
                    <a:lstStyle/>
                    <a:p>
                      <a:r>
                        <a:rPr lang="en-US" sz="2400" dirty="0" smtClean="0">
                          <a:latin typeface="Arial"/>
                          <a:cs typeface="Arial"/>
                        </a:rPr>
                        <a:t>What does a cow say?</a:t>
                      </a:r>
                      <a:endParaRPr lang="en-US" sz="2400" dirty="0">
                        <a:latin typeface="Arial"/>
                        <a:cs typeface="Arial"/>
                      </a:endParaRPr>
                    </a:p>
                  </a:txBody>
                  <a:tcPr/>
                </a:tc>
              </a:tr>
            </a:tbl>
          </a:graphicData>
        </a:graphic>
      </p:graphicFrame>
      <p:sp>
        <p:nvSpPr>
          <p:cNvPr id="7" name="Slide Number Placeholder 6"/>
          <p:cNvSpPr>
            <a:spLocks noGrp="1"/>
          </p:cNvSpPr>
          <p:nvPr>
            <p:ph type="sldNum" sz="quarter" idx="12"/>
          </p:nvPr>
        </p:nvSpPr>
        <p:spPr/>
        <p:txBody>
          <a:bodyPr>
            <a:normAutofit fontScale="85000" lnSpcReduction="20000"/>
          </a:bodyPr>
          <a:lstStyle/>
          <a:p>
            <a:fld id="{1AD93096-5B34-4342-9326-69289CEAE4C2}" type="slidenum">
              <a:rPr lang="en-US" smtClean="0"/>
              <a:pPr/>
              <a:t>20</a:t>
            </a:fld>
            <a:endParaRPr lang="en-US" dirty="0">
              <a:solidFill>
                <a:srgbClr val="FFFFFF"/>
              </a:solidFill>
            </a:endParaRPr>
          </a:p>
        </p:txBody>
      </p:sp>
    </p:spTree>
    <p:extLst>
      <p:ext uri="{BB962C8B-B14F-4D97-AF65-F5344CB8AC3E}">
        <p14:creationId xmlns:p14="http://schemas.microsoft.com/office/powerpoint/2010/main" val="742379908"/>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Arial"/>
                <a:cs typeface="Arial"/>
              </a:rPr>
              <a:t>Dialogic Prompts = </a:t>
            </a:r>
            <a:r>
              <a:rPr lang="en-US" dirty="0" smtClean="0">
                <a:solidFill>
                  <a:srgbClr val="FF0000"/>
                </a:solidFill>
                <a:latin typeface="Arial"/>
                <a:cs typeface="Arial"/>
              </a:rPr>
              <a:t>CROWD</a:t>
            </a:r>
            <a:endParaRPr lang="en-US" dirty="0">
              <a:solidFill>
                <a:srgbClr val="FF0000"/>
              </a:solidFill>
              <a:latin typeface="Arial"/>
              <a:cs typeface="Arial"/>
            </a:endParaRPr>
          </a:p>
        </p:txBody>
      </p:sp>
      <p:sp>
        <p:nvSpPr>
          <p:cNvPr id="5" name="Content Placeholder 4"/>
          <p:cNvSpPr>
            <a:spLocks noGrp="1"/>
          </p:cNvSpPr>
          <p:nvPr>
            <p:ph sz="quarter" idx="1"/>
          </p:nvPr>
        </p:nvSpPr>
        <p:spPr>
          <a:xfrm>
            <a:off x="228600" y="1600200"/>
            <a:ext cx="8537448" cy="4953000"/>
          </a:xfrm>
        </p:spPr>
        <p:txBody>
          <a:bodyPr>
            <a:normAutofit lnSpcReduction="10000"/>
          </a:bodyPr>
          <a:lstStyle/>
          <a:p>
            <a:pPr marL="514350" indent="-514350">
              <a:buFont typeface="+mj-lt"/>
              <a:buAutoNum type="arabicPeriod"/>
            </a:pPr>
            <a:r>
              <a:rPr lang="en-US" sz="2000" b="1" dirty="0" smtClean="0">
                <a:solidFill>
                  <a:srgbClr val="FF0000"/>
                </a:solidFill>
                <a:latin typeface="Arial"/>
                <a:cs typeface="Arial"/>
              </a:rPr>
              <a:t>C</a:t>
            </a:r>
            <a:r>
              <a:rPr lang="en-US" sz="2000" b="1" dirty="0" smtClean="0">
                <a:latin typeface="Arial"/>
                <a:cs typeface="Arial"/>
              </a:rPr>
              <a:t>ompletion Prompts</a:t>
            </a:r>
            <a:r>
              <a:rPr lang="en-US" sz="2000" dirty="0" smtClean="0">
                <a:latin typeface="Arial"/>
                <a:cs typeface="Arial"/>
              </a:rPr>
              <a:t>: you leave a blank at the end of the sentence and get the student to fill it in. Completion prompts provide children with information about the structure of language that is critical to later reading.</a:t>
            </a:r>
          </a:p>
          <a:p>
            <a:pPr marL="514350" indent="-514350">
              <a:buFont typeface="+mj-lt"/>
              <a:buAutoNum type="arabicPeriod"/>
            </a:pPr>
            <a:r>
              <a:rPr lang="en-US" sz="2000" b="1" dirty="0" smtClean="0">
                <a:solidFill>
                  <a:srgbClr val="FF0000"/>
                </a:solidFill>
                <a:latin typeface="Arial"/>
                <a:cs typeface="Arial"/>
              </a:rPr>
              <a:t>R</a:t>
            </a:r>
            <a:r>
              <a:rPr lang="en-US" sz="2000" b="1" dirty="0" smtClean="0">
                <a:latin typeface="Arial"/>
                <a:cs typeface="Arial"/>
              </a:rPr>
              <a:t>ecall Prompts</a:t>
            </a:r>
            <a:r>
              <a:rPr lang="en-US" sz="2000" dirty="0" smtClean="0">
                <a:latin typeface="Arial"/>
                <a:cs typeface="Arial"/>
              </a:rPr>
              <a:t>: questions about what happened in a book a child has already read. They help children understand story plot.</a:t>
            </a:r>
          </a:p>
          <a:p>
            <a:pPr marL="514350" indent="-514350">
              <a:buFont typeface="+mj-lt"/>
              <a:buAutoNum type="arabicPeriod"/>
            </a:pPr>
            <a:r>
              <a:rPr lang="en-US" sz="2000" b="1" dirty="0" smtClean="0">
                <a:solidFill>
                  <a:srgbClr val="FF0000"/>
                </a:solidFill>
                <a:latin typeface="Arial"/>
                <a:cs typeface="Arial"/>
              </a:rPr>
              <a:t>O</a:t>
            </a:r>
            <a:r>
              <a:rPr lang="en-US" sz="2000" b="1" dirty="0" smtClean="0">
                <a:latin typeface="Arial"/>
                <a:cs typeface="Arial"/>
              </a:rPr>
              <a:t>pen-ended Prompts</a:t>
            </a:r>
            <a:r>
              <a:rPr lang="en-US" sz="2000" dirty="0" smtClean="0">
                <a:latin typeface="Arial"/>
                <a:cs typeface="Arial"/>
              </a:rPr>
              <a:t>: focus on the pictures in books. They help children increase their expressive fluency and attend to detail.</a:t>
            </a:r>
          </a:p>
          <a:p>
            <a:pPr marL="514350" indent="-514350">
              <a:buFont typeface="+mj-lt"/>
              <a:buAutoNum type="arabicPeriod"/>
            </a:pPr>
            <a:r>
              <a:rPr lang="en-US" sz="2000" b="1" dirty="0" smtClean="0">
                <a:solidFill>
                  <a:srgbClr val="FF0000"/>
                </a:solidFill>
                <a:latin typeface="Arial"/>
                <a:cs typeface="Arial"/>
              </a:rPr>
              <a:t>Wh</a:t>
            </a:r>
            <a:r>
              <a:rPr lang="en-US" sz="2000" b="1" dirty="0" smtClean="0">
                <a:latin typeface="Arial"/>
                <a:cs typeface="Arial"/>
              </a:rPr>
              <a:t>-prompts</a:t>
            </a:r>
            <a:r>
              <a:rPr lang="en-US" sz="2000" dirty="0" smtClean="0">
                <a:latin typeface="Arial"/>
                <a:cs typeface="Arial"/>
              </a:rPr>
              <a:t>: what, where, when, why and how questions. They often focus on the pictures or actions in a story. They can teach new vocabulary to children.</a:t>
            </a:r>
          </a:p>
          <a:p>
            <a:pPr marL="514350" indent="-514350">
              <a:buFont typeface="+mj-lt"/>
              <a:buAutoNum type="arabicPeriod"/>
            </a:pPr>
            <a:r>
              <a:rPr lang="en-US" sz="2000" b="1" dirty="0" smtClean="0">
                <a:solidFill>
                  <a:srgbClr val="FF0000"/>
                </a:solidFill>
                <a:latin typeface="Arial"/>
                <a:cs typeface="Arial"/>
              </a:rPr>
              <a:t>D</a:t>
            </a:r>
            <a:r>
              <a:rPr lang="en-US" sz="2000" b="1" dirty="0" smtClean="0">
                <a:latin typeface="Arial"/>
                <a:cs typeface="Arial"/>
              </a:rPr>
              <a:t>istancing prompts</a:t>
            </a:r>
            <a:r>
              <a:rPr lang="en-US" sz="2000" dirty="0" smtClean="0">
                <a:latin typeface="Arial"/>
                <a:cs typeface="Arial"/>
              </a:rPr>
              <a:t>: These ask children to relate the pictures or words in the book they are reading to experiences outside the book. They build a bridge between books and the real world, as well as helping with verbal fluency, conversational abilities and narrative skills.</a:t>
            </a:r>
            <a:endParaRPr lang="en-US" sz="2000" dirty="0">
              <a:latin typeface="Arial"/>
              <a:cs typeface="Arial"/>
            </a:endParaRPr>
          </a:p>
        </p:txBody>
      </p:sp>
      <p:sp>
        <p:nvSpPr>
          <p:cNvPr id="6" name="Slide Number Placeholder 5"/>
          <p:cNvSpPr>
            <a:spLocks noGrp="1"/>
          </p:cNvSpPr>
          <p:nvPr>
            <p:ph type="sldNum" sz="quarter" idx="12"/>
          </p:nvPr>
        </p:nvSpPr>
        <p:spPr/>
        <p:txBody>
          <a:bodyPr>
            <a:normAutofit fontScale="85000" lnSpcReduction="20000"/>
          </a:bodyPr>
          <a:lstStyle/>
          <a:p>
            <a:fld id="{1AD93096-5B34-4342-9326-69289CEAE4C2}" type="slidenum">
              <a:rPr lang="en-US" smtClean="0"/>
              <a:pPr/>
              <a:t>21</a:t>
            </a:fld>
            <a:endParaRPr lang="en-US" dirty="0">
              <a:solidFill>
                <a:srgbClr val="FFFFFF"/>
              </a:solidFill>
            </a:endParaRPr>
          </a:p>
        </p:txBody>
      </p:sp>
    </p:spTree>
    <p:extLst>
      <p:ext uri="{BB962C8B-B14F-4D97-AF65-F5344CB8AC3E}">
        <p14:creationId xmlns:p14="http://schemas.microsoft.com/office/powerpoint/2010/main" val="2819225975"/>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0000"/>
                </a:solidFill>
                <a:latin typeface="Arial"/>
                <a:cs typeface="Arial"/>
              </a:rPr>
              <a:t>CROWD</a:t>
            </a:r>
            <a:r>
              <a:rPr lang="en-US" dirty="0" smtClean="0">
                <a:latin typeface="Arial"/>
                <a:cs typeface="Arial"/>
              </a:rPr>
              <a:t> Prompts</a:t>
            </a:r>
            <a:endParaRPr lang="en-US" dirty="0">
              <a:latin typeface="Arial"/>
              <a:cs typeface="Arial"/>
            </a:endParaRPr>
          </a:p>
        </p:txBody>
      </p:sp>
      <p:graphicFrame>
        <p:nvGraphicFramePr>
          <p:cNvPr id="4" name="Content Placeholder 3"/>
          <p:cNvGraphicFramePr>
            <a:graphicFrameLocks noGrp="1"/>
          </p:cNvGraphicFramePr>
          <p:nvPr>
            <p:ph sz="quarter" idx="1"/>
            <p:extLst>
              <p:ext uri="{D42A27DB-BD31-4B8C-83A1-F6EECF244321}">
                <p14:modId xmlns:p14="http://schemas.microsoft.com/office/powerpoint/2010/main" val="1436983381"/>
              </p:ext>
            </p:extLst>
          </p:nvPr>
        </p:nvGraphicFramePr>
        <p:xfrm>
          <a:off x="612775" y="1600200"/>
          <a:ext cx="8153400" cy="4419600"/>
        </p:xfrm>
        <a:graphic>
          <a:graphicData uri="http://schemas.openxmlformats.org/drawingml/2006/table">
            <a:tbl>
              <a:tblPr firstRow="1" bandRow="1">
                <a:tableStyleId>{5C22544A-7EE6-4342-B048-85BDC9FD1C3A}</a:tableStyleId>
              </a:tblPr>
              <a:tblGrid>
                <a:gridCol w="4076700"/>
                <a:gridCol w="4076700"/>
              </a:tblGrid>
              <a:tr h="370840">
                <a:tc>
                  <a:txBody>
                    <a:bodyPr/>
                    <a:lstStyle/>
                    <a:p>
                      <a:r>
                        <a:rPr lang="en-US" sz="2000" b="1" dirty="0" smtClean="0">
                          <a:solidFill>
                            <a:srgbClr val="FF0000"/>
                          </a:solidFill>
                          <a:latin typeface="Arial"/>
                          <a:cs typeface="Arial"/>
                        </a:rPr>
                        <a:t>C</a:t>
                      </a:r>
                      <a:r>
                        <a:rPr lang="en-US" sz="2000" dirty="0" smtClean="0">
                          <a:latin typeface="Arial"/>
                          <a:cs typeface="Arial"/>
                        </a:rPr>
                        <a:t>ompletion prompts – the child is asked to complete sentences in familiar book</a:t>
                      </a:r>
                      <a:endParaRPr lang="en-US" sz="2000" dirty="0">
                        <a:latin typeface="Arial"/>
                        <a:cs typeface="Arial"/>
                      </a:endParaRPr>
                    </a:p>
                  </a:txBody>
                  <a:tcPr/>
                </a:tc>
                <a:tc>
                  <a:txBody>
                    <a:bodyPr/>
                    <a:lstStyle/>
                    <a:p>
                      <a:r>
                        <a:rPr lang="en-US" sz="2000" dirty="0" smtClean="0">
                          <a:latin typeface="Arial"/>
                          <a:cs typeface="Arial"/>
                        </a:rPr>
                        <a:t>I do not like Green Eggs and Ham, I do not like them Sam I ____.</a:t>
                      </a:r>
                      <a:endParaRPr lang="en-US" sz="2000" dirty="0">
                        <a:latin typeface="Arial"/>
                        <a:cs typeface="Arial"/>
                      </a:endParaRPr>
                    </a:p>
                  </a:txBody>
                  <a:tcPr/>
                </a:tc>
              </a:tr>
              <a:tr h="370840">
                <a:tc>
                  <a:txBody>
                    <a:bodyPr/>
                    <a:lstStyle/>
                    <a:p>
                      <a:r>
                        <a:rPr lang="en-US" sz="2000" b="1" dirty="0" smtClean="0">
                          <a:solidFill>
                            <a:srgbClr val="FF0000"/>
                          </a:solidFill>
                          <a:latin typeface="Arial"/>
                          <a:cs typeface="Arial"/>
                        </a:rPr>
                        <a:t>R</a:t>
                      </a:r>
                      <a:r>
                        <a:rPr lang="en-US" sz="2000" dirty="0" smtClean="0">
                          <a:latin typeface="Arial"/>
                          <a:cs typeface="Arial"/>
                        </a:rPr>
                        <a:t>ecall prompts</a:t>
                      </a:r>
                      <a:r>
                        <a:rPr lang="en-US" sz="2000" baseline="0" dirty="0" smtClean="0">
                          <a:latin typeface="Arial"/>
                          <a:cs typeface="Arial"/>
                        </a:rPr>
                        <a:t> – the child is asked about what happened in a story that’s already been read</a:t>
                      </a:r>
                      <a:endParaRPr lang="en-US" sz="2000" dirty="0">
                        <a:latin typeface="Arial"/>
                        <a:cs typeface="Arial"/>
                      </a:endParaRPr>
                    </a:p>
                  </a:txBody>
                  <a:tcPr/>
                </a:tc>
                <a:tc>
                  <a:txBody>
                    <a:bodyPr/>
                    <a:lstStyle/>
                    <a:p>
                      <a:r>
                        <a:rPr lang="en-US" sz="2000" dirty="0" smtClean="0">
                          <a:latin typeface="Arial"/>
                          <a:cs typeface="Arial"/>
                        </a:rPr>
                        <a:t>Did Sam</a:t>
                      </a:r>
                      <a:r>
                        <a:rPr lang="en-US" sz="2000" baseline="0" dirty="0" smtClean="0">
                          <a:latin typeface="Arial"/>
                          <a:cs typeface="Arial"/>
                        </a:rPr>
                        <a:t> like Green Eggs and Ham?</a:t>
                      </a:r>
                      <a:endParaRPr lang="en-US" sz="2000" dirty="0">
                        <a:latin typeface="Arial"/>
                        <a:cs typeface="Arial"/>
                      </a:endParaRPr>
                    </a:p>
                  </a:txBody>
                  <a:tcPr/>
                </a:tc>
              </a:tr>
              <a:tr h="370840">
                <a:tc>
                  <a:txBody>
                    <a:bodyPr/>
                    <a:lstStyle/>
                    <a:p>
                      <a:r>
                        <a:rPr lang="en-US" sz="2000" b="1" dirty="0" smtClean="0">
                          <a:solidFill>
                            <a:srgbClr val="FF0000"/>
                          </a:solidFill>
                          <a:latin typeface="Arial"/>
                          <a:cs typeface="Arial"/>
                        </a:rPr>
                        <a:t>O</a:t>
                      </a:r>
                      <a:r>
                        <a:rPr lang="en-US" sz="2000" dirty="0" smtClean="0">
                          <a:latin typeface="Arial"/>
                          <a:cs typeface="Arial"/>
                        </a:rPr>
                        <a:t>pen-ended prompts –</a:t>
                      </a:r>
                      <a:r>
                        <a:rPr lang="en-US" sz="2000" baseline="0" dirty="0" smtClean="0">
                          <a:latin typeface="Arial"/>
                          <a:cs typeface="Arial"/>
                        </a:rPr>
                        <a:t> use the picture and the story</a:t>
                      </a:r>
                      <a:endParaRPr lang="en-US" sz="2000" dirty="0">
                        <a:latin typeface="Arial"/>
                        <a:cs typeface="Arial"/>
                      </a:endParaRPr>
                    </a:p>
                  </a:txBody>
                  <a:tcPr/>
                </a:tc>
                <a:tc>
                  <a:txBody>
                    <a:bodyPr/>
                    <a:lstStyle/>
                    <a:p>
                      <a:r>
                        <a:rPr lang="en-US" sz="2000" dirty="0" smtClean="0">
                          <a:latin typeface="Arial"/>
                          <a:cs typeface="Arial"/>
                        </a:rPr>
                        <a:t>What is Sam doing in this picture?</a:t>
                      </a:r>
                      <a:endParaRPr lang="en-US" sz="2000" dirty="0">
                        <a:latin typeface="Arial"/>
                        <a:cs typeface="Arial"/>
                      </a:endParaRPr>
                    </a:p>
                  </a:txBody>
                  <a:tcPr/>
                </a:tc>
              </a:tr>
              <a:tr h="370840">
                <a:tc>
                  <a:txBody>
                    <a:bodyPr/>
                    <a:lstStyle/>
                    <a:p>
                      <a:r>
                        <a:rPr lang="en-US" sz="2000" b="1" dirty="0" err="1" smtClean="0">
                          <a:solidFill>
                            <a:srgbClr val="FF0000"/>
                          </a:solidFill>
                          <a:latin typeface="Arial"/>
                          <a:cs typeface="Arial"/>
                        </a:rPr>
                        <a:t>Wh</a:t>
                      </a:r>
                      <a:r>
                        <a:rPr lang="en-US" sz="2000" dirty="0" smtClean="0">
                          <a:latin typeface="Arial"/>
                          <a:cs typeface="Arial"/>
                        </a:rPr>
                        <a:t> prompts – ask what, when,</a:t>
                      </a:r>
                      <a:r>
                        <a:rPr lang="en-US" sz="2000" baseline="0" dirty="0" smtClean="0">
                          <a:latin typeface="Arial"/>
                          <a:cs typeface="Arial"/>
                        </a:rPr>
                        <a:t> where and why questions</a:t>
                      </a:r>
                      <a:endParaRPr lang="en-US" sz="2000" dirty="0">
                        <a:latin typeface="Arial"/>
                        <a:cs typeface="Arial"/>
                      </a:endParaRPr>
                    </a:p>
                  </a:txBody>
                  <a:tcPr/>
                </a:tc>
                <a:tc>
                  <a:txBody>
                    <a:bodyPr/>
                    <a:lstStyle/>
                    <a:p>
                      <a:r>
                        <a:rPr lang="en-US" sz="2000" dirty="0" smtClean="0">
                          <a:latin typeface="Arial"/>
                          <a:cs typeface="Arial"/>
                        </a:rPr>
                        <a:t>What is Sam holding?</a:t>
                      </a:r>
                      <a:endParaRPr lang="en-US" sz="2000" dirty="0">
                        <a:latin typeface="Arial"/>
                        <a:cs typeface="Arial"/>
                      </a:endParaRPr>
                    </a:p>
                  </a:txBody>
                  <a:tcPr/>
                </a:tc>
              </a:tr>
              <a:tr h="370840">
                <a:tc>
                  <a:txBody>
                    <a:bodyPr/>
                    <a:lstStyle/>
                    <a:p>
                      <a:r>
                        <a:rPr lang="en-US" sz="2000" b="1" dirty="0" smtClean="0">
                          <a:solidFill>
                            <a:srgbClr val="FF0000"/>
                          </a:solidFill>
                          <a:latin typeface="Arial"/>
                          <a:cs typeface="Arial"/>
                        </a:rPr>
                        <a:t>D</a:t>
                      </a:r>
                      <a:r>
                        <a:rPr lang="en-US" sz="2000" dirty="0" smtClean="0">
                          <a:latin typeface="Arial"/>
                          <a:cs typeface="Arial"/>
                        </a:rPr>
                        <a:t>istancing prompts – the child is asked to relate the book to events or situations in their</a:t>
                      </a:r>
                      <a:r>
                        <a:rPr lang="en-US" sz="2000" baseline="0" dirty="0" smtClean="0">
                          <a:latin typeface="Arial"/>
                          <a:cs typeface="Arial"/>
                        </a:rPr>
                        <a:t> own life</a:t>
                      </a:r>
                      <a:r>
                        <a:rPr lang="en-US" sz="2000" dirty="0" smtClean="0">
                          <a:latin typeface="Arial"/>
                          <a:cs typeface="Arial"/>
                        </a:rPr>
                        <a:t> </a:t>
                      </a:r>
                      <a:endParaRPr lang="en-US" sz="2000" dirty="0">
                        <a:latin typeface="Arial"/>
                        <a:cs typeface="Arial"/>
                      </a:endParaRPr>
                    </a:p>
                  </a:txBody>
                  <a:tcPr/>
                </a:tc>
                <a:tc>
                  <a:txBody>
                    <a:bodyPr/>
                    <a:lstStyle/>
                    <a:p>
                      <a:r>
                        <a:rPr lang="en-US" sz="2000" dirty="0" smtClean="0">
                          <a:latin typeface="Arial"/>
                          <a:cs typeface="Arial"/>
                        </a:rPr>
                        <a:t>Look at Sam’s doggy. Do you have a doggy?</a:t>
                      </a:r>
                      <a:endParaRPr lang="en-US" sz="2000" dirty="0">
                        <a:latin typeface="Arial"/>
                        <a:cs typeface="Arial"/>
                      </a:endParaRPr>
                    </a:p>
                  </a:txBody>
                  <a:tcPr/>
                </a:tc>
              </a:tr>
            </a:tbl>
          </a:graphicData>
        </a:graphic>
      </p:graphicFrame>
      <p:sp>
        <p:nvSpPr>
          <p:cNvPr id="5" name="Slide Number Placeholder 4"/>
          <p:cNvSpPr>
            <a:spLocks noGrp="1"/>
          </p:cNvSpPr>
          <p:nvPr>
            <p:ph type="sldNum" sz="quarter" idx="12"/>
          </p:nvPr>
        </p:nvSpPr>
        <p:spPr/>
        <p:txBody>
          <a:bodyPr>
            <a:normAutofit fontScale="85000" lnSpcReduction="20000"/>
          </a:bodyPr>
          <a:lstStyle/>
          <a:p>
            <a:fld id="{1AD93096-5B34-4342-9326-69289CEAE4C2}" type="slidenum">
              <a:rPr lang="en-US" smtClean="0"/>
              <a:pPr/>
              <a:t>22</a:t>
            </a:fld>
            <a:endParaRPr lang="en-US" dirty="0">
              <a:solidFill>
                <a:srgbClr val="FFFFFF"/>
              </a:solidFill>
            </a:endParaRPr>
          </a:p>
        </p:txBody>
      </p:sp>
    </p:spTree>
    <p:extLst>
      <p:ext uri="{BB962C8B-B14F-4D97-AF65-F5344CB8AC3E}">
        <p14:creationId xmlns:p14="http://schemas.microsoft.com/office/powerpoint/2010/main" val="3357161144"/>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Arial"/>
                <a:cs typeface="Arial"/>
              </a:rPr>
              <a:t>Dialogic Prompts</a:t>
            </a:r>
            <a:endParaRPr lang="en-US" dirty="0">
              <a:latin typeface="Arial"/>
              <a:cs typeface="Arial"/>
            </a:endParaRPr>
          </a:p>
        </p:txBody>
      </p:sp>
      <p:sp>
        <p:nvSpPr>
          <p:cNvPr id="4" name="Content Placeholder 3"/>
          <p:cNvSpPr>
            <a:spLocks noGrp="1"/>
          </p:cNvSpPr>
          <p:nvPr>
            <p:ph sz="quarter" idx="1"/>
          </p:nvPr>
        </p:nvSpPr>
        <p:spPr>
          <a:xfrm>
            <a:off x="304800" y="1589566"/>
            <a:ext cx="4191000" cy="4887433"/>
          </a:xfrm>
        </p:spPr>
        <p:txBody>
          <a:bodyPr>
            <a:normAutofit fontScale="85000" lnSpcReduction="20000"/>
          </a:bodyPr>
          <a:lstStyle/>
          <a:p>
            <a:r>
              <a:rPr lang="en-US" dirty="0" smtClean="0">
                <a:latin typeface="Arial"/>
                <a:cs typeface="Arial"/>
              </a:rPr>
              <a:t>Distancing prompts and recall prompts are more difficult than completion, open-ended and recall prompts</a:t>
            </a:r>
          </a:p>
          <a:p>
            <a:r>
              <a:rPr lang="en-US" dirty="0" smtClean="0">
                <a:latin typeface="Arial"/>
                <a:cs typeface="Arial"/>
              </a:rPr>
              <a:t>Usually introduced after the first reading</a:t>
            </a:r>
          </a:p>
          <a:p>
            <a:r>
              <a:rPr lang="en-US" dirty="0" smtClean="0">
                <a:latin typeface="Arial"/>
                <a:cs typeface="Arial"/>
              </a:rPr>
              <a:t>Used with each page, but usually only 2-3 prompts with each page</a:t>
            </a:r>
          </a:p>
          <a:p>
            <a:r>
              <a:rPr lang="en-US" dirty="0" smtClean="0">
                <a:latin typeface="Arial"/>
                <a:cs typeface="Arial"/>
              </a:rPr>
              <a:t>Dialogic reading becomes like a conversation about the book, with the child leading the talk</a:t>
            </a:r>
            <a:endParaRPr lang="en-US" dirty="0">
              <a:latin typeface="Arial"/>
              <a:cs typeface="Arial"/>
            </a:endParaRPr>
          </a:p>
        </p:txBody>
      </p:sp>
      <p:pic>
        <p:nvPicPr>
          <p:cNvPr id="6" name="Content Placeholder 5" descr="dialogic prompt.png"/>
          <p:cNvPicPr>
            <a:picLocks noGrp="1"/>
          </p:cNvPicPr>
          <p:nvPr>
            <p:ph sz="quarter" idx="2"/>
          </p:nvPr>
        </p:nvPicPr>
        <p:blipFill rotWithShape="1">
          <a:blip r:embed="rId2">
            <a:extLst>
              <a:ext uri="{28A0092B-C50C-407E-A947-70E740481C1C}">
                <a14:useLocalDpi xmlns:a14="http://schemas.microsoft.com/office/drawing/2010/main" val="0"/>
              </a:ext>
            </a:extLst>
          </a:blip>
          <a:srcRect l="18271" r="-351"/>
          <a:stretch/>
        </p:blipFill>
        <p:spPr>
          <a:xfrm>
            <a:off x="4800600" y="1676400"/>
            <a:ext cx="3815993" cy="4572000"/>
          </a:xfrm>
        </p:spPr>
      </p:pic>
      <p:sp>
        <p:nvSpPr>
          <p:cNvPr id="7" name="Slide Number Placeholder 6"/>
          <p:cNvSpPr>
            <a:spLocks noGrp="1"/>
          </p:cNvSpPr>
          <p:nvPr>
            <p:ph type="sldNum" sz="quarter" idx="16"/>
          </p:nvPr>
        </p:nvSpPr>
        <p:spPr/>
        <p:txBody>
          <a:bodyPr>
            <a:normAutofit fontScale="85000" lnSpcReduction="20000"/>
          </a:bodyPr>
          <a:lstStyle/>
          <a:p>
            <a:pPr algn="ctr"/>
            <a:fld id="{1AD93096-5B34-4342-9326-69289CEAE4C2}" type="slidenum">
              <a:rPr lang="en-US" smtClean="0"/>
              <a:pPr algn="ctr"/>
              <a:t>23</a:t>
            </a:fld>
            <a:endParaRPr lang="en-US" dirty="0"/>
          </a:p>
        </p:txBody>
      </p:sp>
    </p:spTree>
    <p:extLst>
      <p:ext uri="{BB962C8B-B14F-4D97-AF65-F5344CB8AC3E}">
        <p14:creationId xmlns:p14="http://schemas.microsoft.com/office/powerpoint/2010/main" val="497325623"/>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latin typeface="Arial"/>
                <a:cs typeface="Arial"/>
              </a:rPr>
              <a:t>Dialogic Reading</a:t>
            </a:r>
            <a:endParaRPr lang="en-US" dirty="0">
              <a:latin typeface="Arial"/>
              <a:cs typeface="Arial"/>
            </a:endParaRPr>
          </a:p>
        </p:txBody>
      </p:sp>
      <p:pic>
        <p:nvPicPr>
          <p:cNvPr id="7" name="Content Placeholder 6" descr="Video clip.jpg"/>
          <p:cNvPicPr>
            <a:picLocks noGrp="1"/>
          </p:cNvPicPr>
          <p:nvPr>
            <p:ph sz="quarter" idx="1"/>
          </p:nvPr>
        </p:nvPicPr>
        <p:blipFill rotWithShape="1">
          <a:blip r:embed="rId2">
            <a:extLst>
              <a:ext uri="{28A0092B-C50C-407E-A947-70E740481C1C}">
                <a14:useLocalDpi xmlns:a14="http://schemas.microsoft.com/office/drawing/2010/main" val="0"/>
              </a:ext>
            </a:extLst>
          </a:blip>
          <a:srcRect l="3100" r="9" b="6862"/>
          <a:stretch/>
        </p:blipFill>
        <p:spPr>
          <a:xfrm>
            <a:off x="228600" y="1676400"/>
            <a:ext cx="4283995" cy="4572000"/>
          </a:xfrm>
        </p:spPr>
      </p:pic>
      <p:pic>
        <p:nvPicPr>
          <p:cNvPr id="8" name="Content Placeholder 7" descr="3_people.jpg"/>
          <p:cNvPicPr>
            <a:picLocks noGrp="1"/>
          </p:cNvPicPr>
          <p:nvPr>
            <p:ph sz="quarter" idx="2"/>
          </p:nvPr>
        </p:nvPicPr>
        <p:blipFill rotWithShape="1">
          <a:blip r:embed="rId3">
            <a:extLst>
              <a:ext uri="{28A0092B-C50C-407E-A947-70E740481C1C}">
                <a14:useLocalDpi xmlns:a14="http://schemas.microsoft.com/office/drawing/2010/main" val="0"/>
              </a:ext>
            </a:extLst>
          </a:blip>
          <a:srcRect l="-301" r="2491"/>
          <a:stretch/>
        </p:blipFill>
        <p:spPr>
          <a:xfrm>
            <a:off x="4724400" y="1676400"/>
            <a:ext cx="4239597" cy="4572000"/>
          </a:xfrm>
        </p:spPr>
      </p:pic>
      <p:sp>
        <p:nvSpPr>
          <p:cNvPr id="9" name="TextBox 8"/>
          <p:cNvSpPr txBox="1"/>
          <p:nvPr/>
        </p:nvSpPr>
        <p:spPr>
          <a:xfrm>
            <a:off x="381000" y="1752600"/>
            <a:ext cx="388230" cy="461665"/>
          </a:xfrm>
          <a:prstGeom prst="rect">
            <a:avLst/>
          </a:prstGeom>
          <a:noFill/>
        </p:spPr>
        <p:txBody>
          <a:bodyPr wrap="square" rtlCol="0">
            <a:spAutoFit/>
          </a:bodyPr>
          <a:lstStyle/>
          <a:p>
            <a:r>
              <a:rPr lang="en-US" sz="2400" b="1" dirty="0" smtClean="0">
                <a:solidFill>
                  <a:srgbClr val="FF0000"/>
                </a:solidFill>
                <a:latin typeface="Arial"/>
                <a:cs typeface="Arial"/>
              </a:rPr>
              <a:t>1</a:t>
            </a:r>
            <a:endParaRPr lang="en-US" sz="2400" b="1" dirty="0">
              <a:solidFill>
                <a:srgbClr val="FF0000"/>
              </a:solidFill>
              <a:latin typeface="Arial"/>
              <a:cs typeface="Arial"/>
            </a:endParaRPr>
          </a:p>
        </p:txBody>
      </p:sp>
      <p:sp>
        <p:nvSpPr>
          <p:cNvPr id="10" name="TextBox 9"/>
          <p:cNvSpPr txBox="1"/>
          <p:nvPr/>
        </p:nvSpPr>
        <p:spPr>
          <a:xfrm>
            <a:off x="4724400" y="1676400"/>
            <a:ext cx="413266" cy="461665"/>
          </a:xfrm>
          <a:prstGeom prst="rect">
            <a:avLst/>
          </a:prstGeom>
          <a:noFill/>
        </p:spPr>
        <p:txBody>
          <a:bodyPr wrap="square" rtlCol="0">
            <a:spAutoFit/>
          </a:bodyPr>
          <a:lstStyle/>
          <a:p>
            <a:r>
              <a:rPr lang="en-US" sz="2400" b="1" dirty="0" smtClean="0">
                <a:solidFill>
                  <a:srgbClr val="FF0000"/>
                </a:solidFill>
              </a:rPr>
              <a:t>2</a:t>
            </a:r>
            <a:endParaRPr lang="en-US" sz="2400" b="1" dirty="0">
              <a:solidFill>
                <a:srgbClr val="FF0000"/>
              </a:solidFill>
            </a:endParaRPr>
          </a:p>
        </p:txBody>
      </p:sp>
      <p:sp>
        <p:nvSpPr>
          <p:cNvPr id="2" name="Slide Number Placeholder 1"/>
          <p:cNvSpPr>
            <a:spLocks noGrp="1"/>
          </p:cNvSpPr>
          <p:nvPr>
            <p:ph type="sldNum" sz="quarter" idx="16"/>
          </p:nvPr>
        </p:nvSpPr>
        <p:spPr/>
        <p:txBody>
          <a:bodyPr>
            <a:normAutofit fontScale="85000" lnSpcReduction="20000"/>
          </a:bodyPr>
          <a:lstStyle/>
          <a:p>
            <a:pPr algn="ctr"/>
            <a:fld id="{1AD93096-5B34-4342-9326-69289CEAE4C2}" type="slidenum">
              <a:rPr lang="en-US" smtClean="0"/>
              <a:pPr algn="ctr"/>
              <a:t>24</a:t>
            </a:fld>
            <a:endParaRPr lang="en-US" dirty="0"/>
          </a:p>
        </p:txBody>
      </p:sp>
    </p:spTree>
    <p:extLst>
      <p:ext uri="{BB962C8B-B14F-4D97-AF65-F5344CB8AC3E}">
        <p14:creationId xmlns:p14="http://schemas.microsoft.com/office/powerpoint/2010/main" val="2621899066"/>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latin typeface="Arial"/>
                <a:cs typeface="Arial"/>
              </a:rPr>
              <a:t>Activity: Dialogic Reading</a:t>
            </a:r>
            <a:endParaRPr lang="en-US" dirty="0">
              <a:latin typeface="Arial"/>
              <a:cs typeface="Arial"/>
            </a:endParaRPr>
          </a:p>
        </p:txBody>
      </p:sp>
      <p:pic>
        <p:nvPicPr>
          <p:cNvPr id="7" name="Content Placeholder 6" descr="small group.jpg"/>
          <p:cNvPicPr>
            <a:picLocks noGrp="1"/>
          </p:cNvPicPr>
          <p:nvPr>
            <p:ph sz="quarter" idx="1"/>
          </p:nvPr>
        </p:nvPicPr>
        <p:blipFill rotWithShape="1">
          <a:blip r:embed="rId2">
            <a:extLst>
              <a:ext uri="{28A0092B-C50C-407E-A947-70E740481C1C}">
                <a14:useLocalDpi xmlns:a14="http://schemas.microsoft.com/office/drawing/2010/main" val="0"/>
              </a:ext>
            </a:extLst>
          </a:blip>
          <a:srcRect l="3945" r="3178"/>
          <a:stretch/>
        </p:blipFill>
        <p:spPr>
          <a:xfrm>
            <a:off x="304800" y="1752600"/>
            <a:ext cx="4175985" cy="4572000"/>
          </a:xfrm>
        </p:spPr>
      </p:pic>
      <p:sp>
        <p:nvSpPr>
          <p:cNvPr id="6" name="Content Placeholder 5"/>
          <p:cNvSpPr>
            <a:spLocks noGrp="1"/>
          </p:cNvSpPr>
          <p:nvPr>
            <p:ph sz="quarter" idx="2"/>
          </p:nvPr>
        </p:nvSpPr>
        <p:spPr/>
        <p:txBody>
          <a:bodyPr>
            <a:normAutofit fontScale="92500" lnSpcReduction="10000"/>
          </a:bodyPr>
          <a:lstStyle/>
          <a:p>
            <a:r>
              <a:rPr lang="en-US" dirty="0" smtClean="0">
                <a:latin typeface="Arial"/>
                <a:cs typeface="Arial"/>
              </a:rPr>
              <a:t>Work in groups of 3</a:t>
            </a:r>
          </a:p>
          <a:p>
            <a:r>
              <a:rPr lang="en-US" dirty="0" smtClean="0">
                <a:latin typeface="Arial"/>
                <a:cs typeface="Arial"/>
              </a:rPr>
              <a:t>Rotate roles: EA, student &amp; observer</a:t>
            </a:r>
          </a:p>
          <a:p>
            <a:r>
              <a:rPr lang="en-US" dirty="0" smtClean="0">
                <a:latin typeface="Arial"/>
                <a:cs typeface="Arial"/>
              </a:rPr>
              <a:t>EA engage student in dialogic reading</a:t>
            </a:r>
          </a:p>
          <a:p>
            <a:r>
              <a:rPr lang="en-US" dirty="0" smtClean="0">
                <a:latin typeface="Arial"/>
                <a:cs typeface="Arial"/>
              </a:rPr>
              <a:t>Observer: complete observation form</a:t>
            </a:r>
          </a:p>
          <a:p>
            <a:r>
              <a:rPr lang="en-US" dirty="0" smtClean="0">
                <a:latin typeface="Arial"/>
                <a:cs typeface="Arial"/>
              </a:rPr>
              <a:t>What are your challenges in reading with a student this way? </a:t>
            </a:r>
            <a:endParaRPr lang="en-US" dirty="0">
              <a:latin typeface="Arial"/>
              <a:cs typeface="Arial"/>
            </a:endParaRPr>
          </a:p>
        </p:txBody>
      </p:sp>
      <p:sp>
        <p:nvSpPr>
          <p:cNvPr id="2" name="Slide Number Placeholder 1"/>
          <p:cNvSpPr>
            <a:spLocks noGrp="1"/>
          </p:cNvSpPr>
          <p:nvPr>
            <p:ph type="sldNum" sz="quarter" idx="16"/>
          </p:nvPr>
        </p:nvSpPr>
        <p:spPr/>
        <p:txBody>
          <a:bodyPr>
            <a:normAutofit fontScale="85000" lnSpcReduction="20000"/>
          </a:bodyPr>
          <a:lstStyle/>
          <a:p>
            <a:pPr algn="ctr"/>
            <a:fld id="{1AD93096-5B34-4342-9326-69289CEAE4C2}" type="slidenum">
              <a:rPr lang="en-US" smtClean="0"/>
              <a:pPr algn="ctr"/>
              <a:t>25</a:t>
            </a:fld>
            <a:endParaRPr lang="en-US" dirty="0"/>
          </a:p>
        </p:txBody>
      </p:sp>
    </p:spTree>
    <p:extLst>
      <p:ext uri="{BB962C8B-B14F-4D97-AF65-F5344CB8AC3E}">
        <p14:creationId xmlns:p14="http://schemas.microsoft.com/office/powerpoint/2010/main" val="1634413269"/>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smtClean="0">
                <a:latin typeface="Arial"/>
                <a:cs typeface="Arial"/>
              </a:rPr>
              <a:t>Print </a:t>
            </a:r>
            <a:r>
              <a:rPr lang="en-US" sz="3600" dirty="0" smtClean="0">
                <a:latin typeface="Arial"/>
                <a:cs typeface="Arial"/>
              </a:rPr>
              <a:t>Referencing – another part of interactive reading</a:t>
            </a:r>
            <a:endParaRPr lang="en-US" sz="3600" dirty="0">
              <a:latin typeface="Arial"/>
              <a:cs typeface="Arial"/>
            </a:endParaRPr>
          </a:p>
        </p:txBody>
      </p:sp>
      <p:sp>
        <p:nvSpPr>
          <p:cNvPr id="4" name="Content Placeholder 3"/>
          <p:cNvSpPr>
            <a:spLocks noGrp="1"/>
          </p:cNvSpPr>
          <p:nvPr>
            <p:ph sz="quarter" idx="1"/>
          </p:nvPr>
        </p:nvSpPr>
        <p:spPr>
          <a:xfrm>
            <a:off x="381000" y="1589567"/>
            <a:ext cx="4114800" cy="4572000"/>
          </a:xfrm>
        </p:spPr>
        <p:txBody>
          <a:bodyPr>
            <a:normAutofit fontScale="92500" lnSpcReduction="10000"/>
          </a:bodyPr>
          <a:lstStyle/>
          <a:p>
            <a:r>
              <a:rPr lang="en-US" dirty="0" smtClean="0">
                <a:latin typeface="Arial"/>
                <a:cs typeface="Arial"/>
              </a:rPr>
              <a:t>Part of the larger literacy area of Print Awareness</a:t>
            </a:r>
          </a:p>
          <a:p>
            <a:pPr lvl="1"/>
            <a:r>
              <a:rPr lang="en-US" dirty="0" smtClean="0">
                <a:latin typeface="Arial"/>
                <a:cs typeface="Arial"/>
              </a:rPr>
              <a:t>Print in the everyday environment</a:t>
            </a:r>
          </a:p>
          <a:p>
            <a:pPr lvl="1"/>
            <a:r>
              <a:rPr lang="en-US" dirty="0" smtClean="0">
                <a:latin typeface="Arial"/>
                <a:cs typeface="Arial"/>
              </a:rPr>
              <a:t>How printed language works</a:t>
            </a:r>
          </a:p>
          <a:p>
            <a:pPr lvl="1"/>
            <a:r>
              <a:rPr lang="en-US" dirty="0" smtClean="0">
                <a:latin typeface="Arial"/>
                <a:cs typeface="Arial"/>
              </a:rPr>
              <a:t>Covers skills such as</a:t>
            </a:r>
          </a:p>
          <a:p>
            <a:pPr lvl="2"/>
            <a:r>
              <a:rPr lang="en-US" dirty="0" smtClean="0">
                <a:latin typeface="Arial"/>
                <a:cs typeface="Arial"/>
              </a:rPr>
              <a:t>Concepts about print</a:t>
            </a:r>
          </a:p>
          <a:p>
            <a:pPr lvl="2"/>
            <a:r>
              <a:rPr lang="en-US" dirty="0" smtClean="0">
                <a:latin typeface="Arial"/>
                <a:cs typeface="Arial"/>
              </a:rPr>
              <a:t>Awareness of words as units of print</a:t>
            </a:r>
          </a:p>
          <a:p>
            <a:pPr lvl="2"/>
            <a:r>
              <a:rPr lang="en-US" dirty="0" smtClean="0">
                <a:latin typeface="Arial"/>
                <a:cs typeface="Arial"/>
              </a:rPr>
              <a:t>Alphabetic knowledge</a:t>
            </a:r>
            <a:endParaRPr lang="en-US" dirty="0">
              <a:latin typeface="Arial"/>
              <a:cs typeface="Arial"/>
            </a:endParaRPr>
          </a:p>
        </p:txBody>
      </p:sp>
      <p:pic>
        <p:nvPicPr>
          <p:cNvPr id="6" name="Content Placeholder 5" descr="print-referencing-3.jpg"/>
          <p:cNvPicPr>
            <a:picLocks noGrp="1"/>
          </p:cNvPicPr>
          <p:nvPr>
            <p:ph sz="quarter" idx="2"/>
          </p:nvPr>
        </p:nvPicPr>
        <p:blipFill rotWithShape="1">
          <a:blip r:embed="rId2" cstate="print">
            <a:extLst>
              <a:ext uri="{28A0092B-C50C-407E-A947-70E740481C1C}">
                <a14:useLocalDpi xmlns:a14="http://schemas.microsoft.com/office/drawing/2010/main" val="0"/>
              </a:ext>
            </a:extLst>
          </a:blip>
          <a:srcRect l="-1391"/>
          <a:stretch/>
        </p:blipFill>
        <p:spPr>
          <a:xfrm>
            <a:off x="4648200" y="1600200"/>
            <a:ext cx="4283994" cy="4572000"/>
          </a:xfrm>
        </p:spPr>
      </p:pic>
      <p:sp>
        <p:nvSpPr>
          <p:cNvPr id="7" name="Slide Number Placeholder 6"/>
          <p:cNvSpPr>
            <a:spLocks noGrp="1"/>
          </p:cNvSpPr>
          <p:nvPr>
            <p:ph type="sldNum" sz="quarter" idx="16"/>
          </p:nvPr>
        </p:nvSpPr>
        <p:spPr/>
        <p:txBody>
          <a:bodyPr>
            <a:normAutofit fontScale="85000" lnSpcReduction="20000"/>
          </a:bodyPr>
          <a:lstStyle/>
          <a:p>
            <a:pPr algn="ctr"/>
            <a:fld id="{1AD93096-5B34-4342-9326-69289CEAE4C2}" type="slidenum">
              <a:rPr lang="en-US" smtClean="0"/>
              <a:pPr algn="ctr"/>
              <a:t>26</a:t>
            </a:fld>
            <a:endParaRPr lang="en-US" dirty="0"/>
          </a:p>
        </p:txBody>
      </p:sp>
    </p:spTree>
    <p:extLst>
      <p:ext uri="{BB962C8B-B14F-4D97-AF65-F5344CB8AC3E}">
        <p14:creationId xmlns:p14="http://schemas.microsoft.com/office/powerpoint/2010/main" val="162318326"/>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Arial"/>
                <a:cs typeface="Arial"/>
              </a:rPr>
              <a:t>Print Referencing</a:t>
            </a:r>
            <a:endParaRPr lang="en-US" dirty="0">
              <a:latin typeface="Arial"/>
              <a:cs typeface="Arial"/>
            </a:endParaRPr>
          </a:p>
        </p:txBody>
      </p:sp>
      <p:pic>
        <p:nvPicPr>
          <p:cNvPr id="5" name="Content Placeholder 4" descr="print-referencing-6.jpg"/>
          <p:cNvPicPr>
            <a:picLocks noGrp="1"/>
          </p:cNvPicPr>
          <p:nvPr>
            <p:ph sz="quarter" idx="1"/>
          </p:nvPr>
        </p:nvPicPr>
        <p:blipFill rotWithShape="1">
          <a:blip r:embed="rId2" cstate="print">
            <a:extLst>
              <a:ext uri="{28A0092B-C50C-407E-A947-70E740481C1C}">
                <a14:useLocalDpi xmlns:a14="http://schemas.microsoft.com/office/drawing/2010/main" val="0"/>
              </a:ext>
            </a:extLst>
          </a:blip>
          <a:srcRect l="11100" t="1323" r="9869" b="-1323"/>
          <a:stretch/>
        </p:blipFill>
        <p:spPr>
          <a:xfrm>
            <a:off x="381000" y="1752600"/>
            <a:ext cx="4283995" cy="4572000"/>
          </a:xfrm>
        </p:spPr>
      </p:pic>
      <p:sp>
        <p:nvSpPr>
          <p:cNvPr id="4" name="Content Placeholder 3"/>
          <p:cNvSpPr>
            <a:spLocks noGrp="1"/>
          </p:cNvSpPr>
          <p:nvPr>
            <p:ph sz="quarter" idx="2"/>
          </p:nvPr>
        </p:nvSpPr>
        <p:spPr/>
        <p:txBody>
          <a:bodyPr>
            <a:normAutofit fontScale="85000" lnSpcReduction="10000"/>
          </a:bodyPr>
          <a:lstStyle/>
          <a:p>
            <a:r>
              <a:rPr lang="en-US" dirty="0" smtClean="0">
                <a:latin typeface="Arial"/>
                <a:cs typeface="Arial"/>
              </a:rPr>
              <a:t>Done during interactive reading </a:t>
            </a:r>
          </a:p>
          <a:p>
            <a:r>
              <a:rPr lang="en-US" dirty="0" smtClean="0">
                <a:latin typeface="Arial"/>
                <a:cs typeface="Arial"/>
              </a:rPr>
              <a:t>Part of the interaction but relies more on the adult’s input</a:t>
            </a:r>
          </a:p>
          <a:p>
            <a:pPr lvl="1"/>
            <a:r>
              <a:rPr lang="en-US" dirty="0" smtClean="0">
                <a:latin typeface="Arial"/>
                <a:cs typeface="Arial"/>
              </a:rPr>
              <a:t>Make specific verbal and nonverbal references to print</a:t>
            </a:r>
          </a:p>
          <a:p>
            <a:pPr lvl="1"/>
            <a:r>
              <a:rPr lang="en-US" dirty="0" smtClean="0">
                <a:latin typeface="Arial"/>
                <a:cs typeface="Arial"/>
              </a:rPr>
              <a:t>Ask questions and make comments about the print and illustrations</a:t>
            </a:r>
          </a:p>
          <a:p>
            <a:pPr lvl="1"/>
            <a:r>
              <a:rPr lang="en-US" dirty="0" smtClean="0">
                <a:latin typeface="Arial"/>
                <a:cs typeface="Arial"/>
              </a:rPr>
              <a:t>Point out and track the book’s print</a:t>
            </a:r>
            <a:endParaRPr lang="en-US" dirty="0">
              <a:latin typeface="Arial"/>
              <a:cs typeface="Arial"/>
            </a:endParaRPr>
          </a:p>
        </p:txBody>
      </p:sp>
      <p:sp>
        <p:nvSpPr>
          <p:cNvPr id="6" name="Slide Number Placeholder 5"/>
          <p:cNvSpPr>
            <a:spLocks noGrp="1"/>
          </p:cNvSpPr>
          <p:nvPr>
            <p:ph type="sldNum" sz="quarter" idx="16"/>
          </p:nvPr>
        </p:nvSpPr>
        <p:spPr/>
        <p:txBody>
          <a:bodyPr>
            <a:normAutofit fontScale="85000" lnSpcReduction="20000"/>
          </a:bodyPr>
          <a:lstStyle/>
          <a:p>
            <a:pPr algn="ctr"/>
            <a:fld id="{1AD93096-5B34-4342-9326-69289CEAE4C2}" type="slidenum">
              <a:rPr lang="en-US" smtClean="0"/>
              <a:pPr algn="ctr"/>
              <a:t>27</a:t>
            </a:fld>
            <a:endParaRPr lang="en-US" dirty="0"/>
          </a:p>
        </p:txBody>
      </p:sp>
    </p:spTree>
    <p:extLst>
      <p:ext uri="{BB962C8B-B14F-4D97-AF65-F5344CB8AC3E}">
        <p14:creationId xmlns:p14="http://schemas.microsoft.com/office/powerpoint/2010/main" val="1221746898"/>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Arial"/>
                <a:cs typeface="Arial"/>
              </a:rPr>
              <a:t>Verbal Strategies</a:t>
            </a:r>
            <a:endParaRPr lang="en-US" dirty="0">
              <a:latin typeface="Arial"/>
              <a:cs typeface="Arial"/>
            </a:endParaRPr>
          </a:p>
        </p:txBody>
      </p:sp>
      <p:pic>
        <p:nvPicPr>
          <p:cNvPr id="5" name="Content Placeholder 4" descr="print referencing &quot;the&quot;.jpg"/>
          <p:cNvPicPr>
            <a:picLocks noGrp="1"/>
          </p:cNvPicPr>
          <p:nvPr>
            <p:ph sz="quarter" idx="1"/>
          </p:nvPr>
        </p:nvPicPr>
        <p:blipFill rotWithShape="1">
          <a:blip r:embed="rId2" cstate="print">
            <a:extLst>
              <a:ext uri="{28A0092B-C50C-407E-A947-70E740481C1C}">
                <a14:useLocalDpi xmlns:a14="http://schemas.microsoft.com/office/drawing/2010/main" val="0"/>
              </a:ext>
            </a:extLst>
          </a:blip>
          <a:srcRect l="-142" r="-1042"/>
          <a:stretch/>
        </p:blipFill>
        <p:spPr>
          <a:xfrm>
            <a:off x="228600" y="1752600"/>
            <a:ext cx="4391994" cy="4572000"/>
          </a:xfrm>
        </p:spPr>
      </p:pic>
      <p:sp>
        <p:nvSpPr>
          <p:cNvPr id="4" name="Content Placeholder 3"/>
          <p:cNvSpPr>
            <a:spLocks noGrp="1"/>
          </p:cNvSpPr>
          <p:nvPr>
            <p:ph sz="quarter" idx="2"/>
          </p:nvPr>
        </p:nvSpPr>
        <p:spPr/>
        <p:txBody>
          <a:bodyPr/>
          <a:lstStyle/>
          <a:p>
            <a:r>
              <a:rPr lang="en-US" dirty="0" smtClean="0">
                <a:latin typeface="Arial"/>
                <a:cs typeface="Arial"/>
              </a:rPr>
              <a:t>Adult asks questions about print: What is this letter?</a:t>
            </a:r>
          </a:p>
          <a:p>
            <a:r>
              <a:rPr lang="en-US" dirty="0" smtClean="0">
                <a:latin typeface="Arial"/>
                <a:cs typeface="Arial"/>
              </a:rPr>
              <a:t>Adult comments about print: This is an “A”.</a:t>
            </a:r>
          </a:p>
          <a:p>
            <a:r>
              <a:rPr lang="en-US" dirty="0" smtClean="0">
                <a:latin typeface="Arial"/>
                <a:cs typeface="Arial"/>
              </a:rPr>
              <a:t>Adult request about print: Show me the “O”.</a:t>
            </a:r>
            <a:endParaRPr lang="en-US" dirty="0">
              <a:latin typeface="Arial"/>
              <a:cs typeface="Arial"/>
            </a:endParaRPr>
          </a:p>
        </p:txBody>
      </p:sp>
      <p:sp>
        <p:nvSpPr>
          <p:cNvPr id="6" name="Slide Number Placeholder 5"/>
          <p:cNvSpPr>
            <a:spLocks noGrp="1"/>
          </p:cNvSpPr>
          <p:nvPr>
            <p:ph type="sldNum" sz="quarter" idx="16"/>
          </p:nvPr>
        </p:nvSpPr>
        <p:spPr/>
        <p:txBody>
          <a:bodyPr>
            <a:normAutofit fontScale="85000" lnSpcReduction="20000"/>
          </a:bodyPr>
          <a:lstStyle/>
          <a:p>
            <a:pPr algn="ctr"/>
            <a:fld id="{1AD93096-5B34-4342-9326-69289CEAE4C2}" type="slidenum">
              <a:rPr lang="en-US" smtClean="0"/>
              <a:pPr algn="ctr"/>
              <a:t>28</a:t>
            </a:fld>
            <a:endParaRPr lang="en-US" dirty="0"/>
          </a:p>
        </p:txBody>
      </p:sp>
    </p:spTree>
    <p:extLst>
      <p:ext uri="{BB962C8B-B14F-4D97-AF65-F5344CB8AC3E}">
        <p14:creationId xmlns:p14="http://schemas.microsoft.com/office/powerpoint/2010/main" val="2063052427"/>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Arial"/>
                <a:cs typeface="Arial"/>
              </a:rPr>
              <a:t>Non verbal strategies</a:t>
            </a:r>
            <a:endParaRPr lang="en-US" dirty="0">
              <a:latin typeface="Arial"/>
              <a:cs typeface="Arial"/>
            </a:endParaRPr>
          </a:p>
        </p:txBody>
      </p:sp>
      <p:sp>
        <p:nvSpPr>
          <p:cNvPr id="4" name="Content Placeholder 3"/>
          <p:cNvSpPr>
            <a:spLocks noGrp="1"/>
          </p:cNvSpPr>
          <p:nvPr>
            <p:ph sz="quarter" idx="2"/>
          </p:nvPr>
        </p:nvSpPr>
        <p:spPr/>
        <p:txBody>
          <a:bodyPr>
            <a:normAutofit fontScale="92500" lnSpcReduction="10000"/>
          </a:bodyPr>
          <a:lstStyle/>
          <a:p>
            <a:r>
              <a:rPr lang="en-US" dirty="0" smtClean="0">
                <a:latin typeface="Arial"/>
                <a:cs typeface="Arial"/>
              </a:rPr>
              <a:t>Pointing to print while reading a story</a:t>
            </a:r>
          </a:p>
          <a:p>
            <a:r>
              <a:rPr lang="en-US" dirty="0" smtClean="0">
                <a:latin typeface="Arial"/>
                <a:cs typeface="Arial"/>
              </a:rPr>
              <a:t>Matching word to word or phase to phrase</a:t>
            </a:r>
          </a:p>
          <a:p>
            <a:r>
              <a:rPr lang="en-US" dirty="0" smtClean="0">
                <a:latin typeface="Arial"/>
                <a:cs typeface="Arial"/>
              </a:rPr>
              <a:t>Student puts phrase cards in order to form a story</a:t>
            </a:r>
          </a:p>
          <a:p>
            <a:r>
              <a:rPr lang="en-US" dirty="0" smtClean="0">
                <a:latin typeface="Arial"/>
                <a:cs typeface="Arial"/>
              </a:rPr>
              <a:t>High lighting (pen or ruler) letters, words or phrases</a:t>
            </a:r>
            <a:endParaRPr lang="en-US" dirty="0">
              <a:latin typeface="Arial"/>
              <a:cs typeface="Arial"/>
            </a:endParaRPr>
          </a:p>
        </p:txBody>
      </p:sp>
      <p:pic>
        <p:nvPicPr>
          <p:cNvPr id="7" name="Content Placeholder 6" descr="pointing to print.jpg"/>
          <p:cNvPicPr>
            <a:picLocks noGrp="1" noChangeAspect="1"/>
          </p:cNvPicPr>
          <p:nvPr>
            <p:ph sz="quarter" idx="1"/>
          </p:nvPr>
        </p:nvPicPr>
        <p:blipFill>
          <a:blip r:embed="rId2">
            <a:extLst>
              <a:ext uri="{28A0092B-C50C-407E-A947-70E740481C1C}">
                <a14:useLocalDpi xmlns:a14="http://schemas.microsoft.com/office/drawing/2010/main" val="0"/>
              </a:ext>
            </a:extLst>
          </a:blip>
          <a:srcRect l="19724" r="19724"/>
          <a:stretch>
            <a:fillRect/>
          </a:stretch>
        </p:blipFill>
        <p:spPr/>
      </p:pic>
      <p:sp>
        <p:nvSpPr>
          <p:cNvPr id="8" name="Slide Number Placeholder 7"/>
          <p:cNvSpPr>
            <a:spLocks noGrp="1"/>
          </p:cNvSpPr>
          <p:nvPr>
            <p:ph type="sldNum" sz="quarter" idx="16"/>
          </p:nvPr>
        </p:nvSpPr>
        <p:spPr/>
        <p:txBody>
          <a:bodyPr>
            <a:normAutofit fontScale="85000" lnSpcReduction="20000"/>
          </a:bodyPr>
          <a:lstStyle/>
          <a:p>
            <a:pPr algn="ctr"/>
            <a:fld id="{1AD93096-5B34-4342-9326-69289CEAE4C2}" type="slidenum">
              <a:rPr lang="en-US" smtClean="0"/>
              <a:pPr algn="ctr"/>
              <a:t>29</a:t>
            </a:fld>
            <a:endParaRPr lang="en-US" dirty="0"/>
          </a:p>
        </p:txBody>
      </p:sp>
    </p:spTree>
    <p:extLst>
      <p:ext uri="{BB962C8B-B14F-4D97-AF65-F5344CB8AC3E}">
        <p14:creationId xmlns:p14="http://schemas.microsoft.com/office/powerpoint/2010/main" val="1033545746"/>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latin typeface="Arial"/>
                <a:cs typeface="Arial"/>
              </a:rPr>
              <a:t>Reading in the classroom</a:t>
            </a:r>
            <a:endParaRPr lang="en-US" dirty="0">
              <a:latin typeface="Arial"/>
              <a:cs typeface="Arial"/>
            </a:endParaRPr>
          </a:p>
        </p:txBody>
      </p:sp>
      <p:graphicFrame>
        <p:nvGraphicFramePr>
          <p:cNvPr id="8" name="Content Placeholder 7"/>
          <p:cNvGraphicFramePr>
            <a:graphicFrameLocks noGrp="1"/>
          </p:cNvGraphicFramePr>
          <p:nvPr>
            <p:ph sz="quarter" idx="1"/>
            <p:extLst>
              <p:ext uri="{D42A27DB-BD31-4B8C-83A1-F6EECF244321}">
                <p14:modId xmlns:p14="http://schemas.microsoft.com/office/powerpoint/2010/main" val="1061659145"/>
              </p:ext>
            </p:extLst>
          </p:nvPr>
        </p:nvGraphicFramePr>
        <p:xfrm>
          <a:off x="652963" y="1676400"/>
          <a:ext cx="8153400" cy="474209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Slide Number Placeholder 1"/>
          <p:cNvSpPr>
            <a:spLocks noGrp="1"/>
          </p:cNvSpPr>
          <p:nvPr>
            <p:ph type="sldNum" sz="quarter" idx="12"/>
          </p:nvPr>
        </p:nvSpPr>
        <p:spPr/>
        <p:txBody>
          <a:bodyPr>
            <a:normAutofit fontScale="85000" lnSpcReduction="20000"/>
          </a:bodyPr>
          <a:lstStyle/>
          <a:p>
            <a:fld id="{1AD93096-5B34-4342-9326-69289CEAE4C2}" type="slidenum">
              <a:rPr lang="en-US" smtClean="0"/>
              <a:pPr/>
              <a:t>3</a:t>
            </a:fld>
            <a:endParaRPr lang="en-US" dirty="0">
              <a:solidFill>
                <a:srgbClr val="FFFFFF"/>
              </a:solidFill>
            </a:endParaRPr>
          </a:p>
        </p:txBody>
      </p:sp>
    </p:spTree>
    <p:extLst>
      <p:ext uri="{BB962C8B-B14F-4D97-AF65-F5344CB8AC3E}">
        <p14:creationId xmlns:p14="http://schemas.microsoft.com/office/powerpoint/2010/main" val="1787848760"/>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Arial"/>
                <a:cs typeface="Arial"/>
              </a:rPr>
              <a:t>Reading Levels</a:t>
            </a:r>
            <a:endParaRPr lang="en-US" dirty="0">
              <a:latin typeface="Arial"/>
              <a:cs typeface="Arial"/>
            </a:endParaRPr>
          </a:p>
        </p:txBody>
      </p:sp>
      <p:sp>
        <p:nvSpPr>
          <p:cNvPr id="3" name="Content Placeholder 2"/>
          <p:cNvSpPr>
            <a:spLocks noGrp="1"/>
          </p:cNvSpPr>
          <p:nvPr>
            <p:ph sz="quarter" idx="1"/>
          </p:nvPr>
        </p:nvSpPr>
        <p:spPr>
          <a:xfrm>
            <a:off x="609600" y="1828799"/>
            <a:ext cx="3886200" cy="4332767"/>
          </a:xfrm>
        </p:spPr>
        <p:txBody>
          <a:bodyPr>
            <a:normAutofit lnSpcReduction="10000"/>
          </a:bodyPr>
          <a:lstStyle/>
          <a:p>
            <a:r>
              <a:rPr lang="en-US" sz="3200" b="1" dirty="0" smtClean="0">
                <a:latin typeface="Arial"/>
                <a:cs typeface="Arial"/>
              </a:rPr>
              <a:t>Independent level</a:t>
            </a:r>
            <a:r>
              <a:rPr lang="en-US" sz="3200" dirty="0" smtClean="0">
                <a:latin typeface="Arial"/>
                <a:cs typeface="Arial"/>
              </a:rPr>
              <a:t>: 95-100% accuracy</a:t>
            </a:r>
          </a:p>
          <a:p>
            <a:r>
              <a:rPr lang="en-US" sz="3200" b="1" dirty="0" smtClean="0">
                <a:latin typeface="Arial"/>
                <a:cs typeface="Arial"/>
              </a:rPr>
              <a:t>Instructional level</a:t>
            </a:r>
            <a:r>
              <a:rPr lang="en-US" sz="3200" dirty="0" smtClean="0">
                <a:latin typeface="Arial"/>
                <a:cs typeface="Arial"/>
              </a:rPr>
              <a:t>: 90-94% accuracy</a:t>
            </a:r>
          </a:p>
          <a:p>
            <a:r>
              <a:rPr lang="en-US" sz="3200" b="1" dirty="0" smtClean="0">
                <a:latin typeface="Arial"/>
                <a:cs typeface="Arial"/>
              </a:rPr>
              <a:t>Frustration level</a:t>
            </a:r>
            <a:r>
              <a:rPr lang="en-US" sz="3200" dirty="0" smtClean="0">
                <a:latin typeface="Arial"/>
                <a:cs typeface="Arial"/>
              </a:rPr>
              <a:t>: below 90% accuracy</a:t>
            </a:r>
            <a:endParaRPr lang="en-US" sz="3200" dirty="0">
              <a:latin typeface="Arial"/>
              <a:cs typeface="Arial"/>
            </a:endParaRPr>
          </a:p>
        </p:txBody>
      </p:sp>
      <p:pic>
        <p:nvPicPr>
          <p:cNvPr id="5" name="Content Placeholder 4" descr="word reading.jpg"/>
          <p:cNvPicPr>
            <a:picLocks noGrp="1"/>
          </p:cNvPicPr>
          <p:nvPr>
            <p:ph sz="quarter" idx="2"/>
          </p:nvPr>
        </p:nvPicPr>
        <p:blipFill rotWithShape="1">
          <a:blip r:embed="rId2">
            <a:extLst>
              <a:ext uri="{28A0092B-C50C-407E-A947-70E740481C1C}">
                <a14:useLocalDpi xmlns:a14="http://schemas.microsoft.com/office/drawing/2010/main" val="0"/>
              </a:ext>
            </a:extLst>
          </a:blip>
          <a:srcRect l="172" t="-14743" r="-3229" b="433"/>
          <a:stretch/>
        </p:blipFill>
        <p:spPr>
          <a:xfrm>
            <a:off x="4419600" y="1981200"/>
            <a:ext cx="4570283" cy="3635373"/>
          </a:xfrm>
        </p:spPr>
      </p:pic>
      <p:sp>
        <p:nvSpPr>
          <p:cNvPr id="4" name="Slide Number Placeholder 3"/>
          <p:cNvSpPr>
            <a:spLocks noGrp="1"/>
          </p:cNvSpPr>
          <p:nvPr>
            <p:ph type="sldNum" sz="quarter" idx="16"/>
          </p:nvPr>
        </p:nvSpPr>
        <p:spPr/>
        <p:txBody>
          <a:bodyPr>
            <a:normAutofit fontScale="85000" lnSpcReduction="20000"/>
          </a:bodyPr>
          <a:lstStyle/>
          <a:p>
            <a:pPr algn="ctr"/>
            <a:fld id="{1AD93096-5B34-4342-9326-69289CEAE4C2}" type="slidenum">
              <a:rPr lang="en-US" smtClean="0"/>
              <a:pPr algn="ctr"/>
              <a:t>4</a:t>
            </a:fld>
            <a:endParaRPr lang="en-US" dirty="0"/>
          </a:p>
        </p:txBody>
      </p:sp>
    </p:spTree>
    <p:extLst>
      <p:ext uri="{BB962C8B-B14F-4D97-AF65-F5344CB8AC3E}">
        <p14:creationId xmlns:p14="http://schemas.microsoft.com/office/powerpoint/2010/main" val="762105414"/>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Arial"/>
                <a:cs typeface="Arial"/>
              </a:rPr>
              <a:t>Independent Reading Level</a:t>
            </a:r>
            <a:endParaRPr lang="en-US" dirty="0">
              <a:latin typeface="Arial"/>
              <a:cs typeface="Arial"/>
            </a:endParaRPr>
          </a:p>
        </p:txBody>
      </p:sp>
      <p:sp>
        <p:nvSpPr>
          <p:cNvPr id="6" name="Content Placeholder 5"/>
          <p:cNvSpPr>
            <a:spLocks noGrp="1"/>
          </p:cNvSpPr>
          <p:nvPr>
            <p:ph sz="quarter" idx="1"/>
          </p:nvPr>
        </p:nvSpPr>
        <p:spPr/>
        <p:txBody>
          <a:bodyPr/>
          <a:lstStyle/>
          <a:p>
            <a:r>
              <a:rPr lang="en-US" dirty="0" smtClean="0">
                <a:latin typeface="Arial"/>
                <a:cs typeface="Arial"/>
              </a:rPr>
              <a:t>“Easy” text:</a:t>
            </a:r>
          </a:p>
          <a:p>
            <a:pPr lvl="1"/>
            <a:r>
              <a:rPr lang="en-US" dirty="0" smtClean="0">
                <a:latin typeface="Arial"/>
                <a:cs typeface="Arial"/>
              </a:rPr>
              <a:t>Read almost every word</a:t>
            </a:r>
          </a:p>
          <a:p>
            <a:pPr lvl="1"/>
            <a:r>
              <a:rPr lang="en-US" dirty="0" smtClean="0">
                <a:latin typeface="Arial"/>
                <a:cs typeface="Arial"/>
              </a:rPr>
              <a:t>Understand almost every idea</a:t>
            </a:r>
          </a:p>
          <a:p>
            <a:pPr lvl="1"/>
            <a:r>
              <a:rPr lang="en-US" dirty="0" smtClean="0">
                <a:latin typeface="Arial"/>
                <a:cs typeface="Arial"/>
              </a:rPr>
              <a:t>Feel confident</a:t>
            </a:r>
          </a:p>
          <a:p>
            <a:pPr lvl="1"/>
            <a:r>
              <a:rPr lang="en-US" dirty="0" smtClean="0">
                <a:latin typeface="Arial"/>
                <a:cs typeface="Arial"/>
              </a:rPr>
              <a:t>Use to practice fluency</a:t>
            </a:r>
          </a:p>
          <a:p>
            <a:r>
              <a:rPr lang="en-US" dirty="0" smtClean="0">
                <a:latin typeface="Arial"/>
                <a:cs typeface="Arial"/>
              </a:rPr>
              <a:t>Read without assistance</a:t>
            </a:r>
            <a:endParaRPr lang="en-US" dirty="0">
              <a:latin typeface="Arial"/>
              <a:cs typeface="Arial"/>
            </a:endParaRPr>
          </a:p>
        </p:txBody>
      </p:sp>
      <p:pic>
        <p:nvPicPr>
          <p:cNvPr id="8" name="Content Placeholder 7" descr="independent reading.jpg"/>
          <p:cNvPicPr>
            <a:picLocks noGrp="1"/>
          </p:cNvPicPr>
          <p:nvPr>
            <p:ph sz="quarter" idx="2"/>
          </p:nvPr>
        </p:nvPicPr>
        <p:blipFill rotWithShape="1">
          <a:blip r:embed="rId2" cstate="print">
            <a:extLst>
              <a:ext uri="{28A0092B-C50C-407E-A947-70E740481C1C}">
                <a14:useLocalDpi xmlns:a14="http://schemas.microsoft.com/office/drawing/2010/main" val="0"/>
              </a:ext>
            </a:extLst>
          </a:blip>
          <a:srcRect l="-774" r="252"/>
          <a:stretch/>
        </p:blipFill>
        <p:spPr>
          <a:xfrm>
            <a:off x="4724400" y="1905000"/>
            <a:ext cx="4211985" cy="4038600"/>
          </a:xfrm>
        </p:spPr>
      </p:pic>
      <p:sp>
        <p:nvSpPr>
          <p:cNvPr id="3" name="Slide Number Placeholder 2"/>
          <p:cNvSpPr>
            <a:spLocks noGrp="1"/>
          </p:cNvSpPr>
          <p:nvPr>
            <p:ph type="sldNum" sz="quarter" idx="16"/>
          </p:nvPr>
        </p:nvSpPr>
        <p:spPr/>
        <p:txBody>
          <a:bodyPr>
            <a:normAutofit fontScale="85000" lnSpcReduction="20000"/>
          </a:bodyPr>
          <a:lstStyle/>
          <a:p>
            <a:pPr algn="ctr"/>
            <a:fld id="{1AD93096-5B34-4342-9326-69289CEAE4C2}" type="slidenum">
              <a:rPr lang="en-US" smtClean="0"/>
              <a:pPr algn="ctr"/>
              <a:t>5</a:t>
            </a:fld>
            <a:endParaRPr lang="en-US" dirty="0"/>
          </a:p>
        </p:txBody>
      </p:sp>
    </p:spTree>
    <p:extLst>
      <p:ext uri="{BB962C8B-B14F-4D97-AF65-F5344CB8AC3E}">
        <p14:creationId xmlns:p14="http://schemas.microsoft.com/office/powerpoint/2010/main" val="626555830"/>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Arial"/>
                <a:cs typeface="Arial"/>
              </a:rPr>
              <a:t>Instructional Level</a:t>
            </a:r>
            <a:endParaRPr lang="en-US" dirty="0">
              <a:latin typeface="Arial"/>
              <a:cs typeface="Arial"/>
            </a:endParaRPr>
          </a:p>
        </p:txBody>
      </p:sp>
      <p:pic>
        <p:nvPicPr>
          <p:cNvPr id="6" name="Content Placeholder 5" descr="Guided Reading.jpg"/>
          <p:cNvPicPr>
            <a:picLocks noGrp="1"/>
          </p:cNvPicPr>
          <p:nvPr>
            <p:ph sz="quarter" idx="1"/>
          </p:nvPr>
        </p:nvPicPr>
        <p:blipFill rotWithShape="1">
          <a:blip r:embed="rId2">
            <a:extLst>
              <a:ext uri="{28A0092B-C50C-407E-A947-70E740481C1C}">
                <a14:useLocalDpi xmlns:a14="http://schemas.microsoft.com/office/drawing/2010/main" val="0"/>
              </a:ext>
            </a:extLst>
          </a:blip>
          <a:srcRect l="-472" t="-1323" r="-393" b="1323"/>
          <a:stretch/>
        </p:blipFill>
        <p:spPr>
          <a:xfrm>
            <a:off x="228600" y="1828800"/>
            <a:ext cx="4427994" cy="4038600"/>
          </a:xfrm>
        </p:spPr>
      </p:pic>
      <p:sp>
        <p:nvSpPr>
          <p:cNvPr id="5" name="Content Placeholder 4"/>
          <p:cNvSpPr>
            <a:spLocks noGrp="1"/>
          </p:cNvSpPr>
          <p:nvPr>
            <p:ph sz="quarter" idx="2"/>
          </p:nvPr>
        </p:nvSpPr>
        <p:spPr>
          <a:xfrm>
            <a:off x="4844901" y="1676400"/>
            <a:ext cx="3886200" cy="4572000"/>
          </a:xfrm>
        </p:spPr>
        <p:txBody>
          <a:bodyPr>
            <a:normAutofit lnSpcReduction="10000"/>
          </a:bodyPr>
          <a:lstStyle/>
          <a:p>
            <a:r>
              <a:rPr lang="en-US" dirty="0" smtClean="0">
                <a:latin typeface="Arial"/>
                <a:cs typeface="Arial"/>
              </a:rPr>
              <a:t>“Just right” text:</a:t>
            </a:r>
          </a:p>
          <a:p>
            <a:pPr lvl="1"/>
            <a:r>
              <a:rPr lang="en-US" dirty="0" smtClean="0">
                <a:latin typeface="Arial"/>
                <a:cs typeface="Arial"/>
              </a:rPr>
              <a:t>Can read most of the words</a:t>
            </a:r>
          </a:p>
          <a:p>
            <a:pPr lvl="1"/>
            <a:r>
              <a:rPr lang="en-US" dirty="0" smtClean="0">
                <a:latin typeface="Arial"/>
                <a:cs typeface="Arial"/>
              </a:rPr>
              <a:t>Need some guidance</a:t>
            </a:r>
          </a:p>
          <a:p>
            <a:pPr lvl="1"/>
            <a:r>
              <a:rPr lang="en-US" dirty="0" smtClean="0">
                <a:latin typeface="Arial"/>
                <a:cs typeface="Arial"/>
              </a:rPr>
              <a:t>Understand most of the ideas</a:t>
            </a:r>
          </a:p>
          <a:p>
            <a:pPr lvl="1"/>
            <a:r>
              <a:rPr lang="en-US" dirty="0" smtClean="0">
                <a:latin typeface="Arial"/>
                <a:cs typeface="Arial"/>
              </a:rPr>
              <a:t>Feel challenged but not frustrated</a:t>
            </a:r>
          </a:p>
          <a:p>
            <a:r>
              <a:rPr lang="en-US" dirty="0" smtClean="0">
                <a:latin typeface="Arial"/>
                <a:cs typeface="Arial"/>
              </a:rPr>
              <a:t>Use for guided instruction</a:t>
            </a:r>
            <a:endParaRPr lang="en-US" dirty="0">
              <a:latin typeface="Arial"/>
              <a:cs typeface="Arial"/>
            </a:endParaRPr>
          </a:p>
        </p:txBody>
      </p:sp>
      <p:sp>
        <p:nvSpPr>
          <p:cNvPr id="3" name="Slide Number Placeholder 2"/>
          <p:cNvSpPr>
            <a:spLocks noGrp="1"/>
          </p:cNvSpPr>
          <p:nvPr>
            <p:ph type="sldNum" sz="quarter" idx="16"/>
          </p:nvPr>
        </p:nvSpPr>
        <p:spPr/>
        <p:txBody>
          <a:bodyPr>
            <a:normAutofit fontScale="85000" lnSpcReduction="20000"/>
          </a:bodyPr>
          <a:lstStyle/>
          <a:p>
            <a:pPr algn="ctr"/>
            <a:fld id="{1AD93096-5B34-4342-9326-69289CEAE4C2}" type="slidenum">
              <a:rPr lang="en-US" smtClean="0"/>
              <a:pPr algn="ctr"/>
              <a:t>6</a:t>
            </a:fld>
            <a:endParaRPr lang="en-US" dirty="0"/>
          </a:p>
        </p:txBody>
      </p:sp>
    </p:spTree>
    <p:extLst>
      <p:ext uri="{BB962C8B-B14F-4D97-AF65-F5344CB8AC3E}">
        <p14:creationId xmlns:p14="http://schemas.microsoft.com/office/powerpoint/2010/main" val="376291943"/>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Arial"/>
                <a:cs typeface="Arial"/>
              </a:rPr>
              <a:t>Frustration Level</a:t>
            </a:r>
            <a:endParaRPr lang="en-US" dirty="0">
              <a:latin typeface="Arial"/>
              <a:cs typeface="Arial"/>
            </a:endParaRPr>
          </a:p>
        </p:txBody>
      </p:sp>
      <p:sp>
        <p:nvSpPr>
          <p:cNvPr id="4" name="Content Placeholder 3"/>
          <p:cNvSpPr>
            <a:spLocks noGrp="1"/>
          </p:cNvSpPr>
          <p:nvPr>
            <p:ph sz="quarter" idx="1"/>
          </p:nvPr>
        </p:nvSpPr>
        <p:spPr/>
        <p:txBody>
          <a:bodyPr>
            <a:normAutofit fontScale="85000" lnSpcReduction="20000"/>
          </a:bodyPr>
          <a:lstStyle/>
          <a:p>
            <a:r>
              <a:rPr lang="en-US" dirty="0" smtClean="0">
                <a:latin typeface="Arial"/>
                <a:cs typeface="Arial"/>
              </a:rPr>
              <a:t>“Challenge” text</a:t>
            </a:r>
          </a:p>
          <a:p>
            <a:pPr lvl="1"/>
            <a:r>
              <a:rPr lang="en-US" dirty="0" smtClean="0">
                <a:latin typeface="Arial"/>
                <a:cs typeface="Arial"/>
              </a:rPr>
              <a:t>Cannot read any of the words</a:t>
            </a:r>
          </a:p>
          <a:p>
            <a:pPr lvl="1"/>
            <a:r>
              <a:rPr lang="en-US" dirty="0" smtClean="0">
                <a:latin typeface="Arial"/>
                <a:cs typeface="Arial"/>
              </a:rPr>
              <a:t>Cannot understand many of the ideas</a:t>
            </a:r>
          </a:p>
          <a:p>
            <a:pPr lvl="1"/>
            <a:r>
              <a:rPr lang="en-US" dirty="0" smtClean="0">
                <a:latin typeface="Arial"/>
                <a:cs typeface="Arial"/>
              </a:rPr>
              <a:t>Can sometimes read the words but not make sense of the ideas</a:t>
            </a:r>
          </a:p>
          <a:p>
            <a:r>
              <a:rPr lang="en-US" dirty="0" smtClean="0">
                <a:latin typeface="Arial"/>
                <a:cs typeface="Arial"/>
              </a:rPr>
              <a:t>Great difficult reading even with assistance</a:t>
            </a:r>
          </a:p>
          <a:p>
            <a:r>
              <a:rPr lang="en-US" dirty="0" smtClean="0">
                <a:latin typeface="Arial"/>
                <a:cs typeface="Arial"/>
              </a:rPr>
              <a:t>Lose skills when continually exposed to texts that are too difficult</a:t>
            </a:r>
            <a:endParaRPr lang="en-US" dirty="0">
              <a:latin typeface="Arial"/>
              <a:cs typeface="Arial"/>
            </a:endParaRPr>
          </a:p>
        </p:txBody>
      </p:sp>
      <p:pic>
        <p:nvPicPr>
          <p:cNvPr id="6" name="Content Placeholder 5" descr="struggling-reader.jpg"/>
          <p:cNvPicPr>
            <a:picLocks noGrp="1" noChangeAspect="1"/>
          </p:cNvPicPr>
          <p:nvPr>
            <p:ph sz="quarter" idx="2"/>
          </p:nvPr>
        </p:nvPicPr>
        <p:blipFill rotWithShape="1">
          <a:blip r:embed="rId2">
            <a:extLst>
              <a:ext uri="{28A0092B-C50C-407E-A947-70E740481C1C}">
                <a14:useLocalDpi xmlns:a14="http://schemas.microsoft.com/office/drawing/2010/main" val="0"/>
              </a:ext>
            </a:extLst>
          </a:blip>
          <a:srcRect l="1" t="13715" r="-3039" b="5882"/>
          <a:stretch/>
        </p:blipFill>
        <p:spPr>
          <a:xfrm>
            <a:off x="4844901" y="1995421"/>
            <a:ext cx="4004294" cy="4166146"/>
          </a:xfrm>
        </p:spPr>
      </p:pic>
      <p:sp>
        <p:nvSpPr>
          <p:cNvPr id="3" name="Slide Number Placeholder 2"/>
          <p:cNvSpPr>
            <a:spLocks noGrp="1"/>
          </p:cNvSpPr>
          <p:nvPr>
            <p:ph type="sldNum" sz="quarter" idx="16"/>
          </p:nvPr>
        </p:nvSpPr>
        <p:spPr/>
        <p:txBody>
          <a:bodyPr>
            <a:normAutofit fontScale="85000" lnSpcReduction="20000"/>
          </a:bodyPr>
          <a:lstStyle/>
          <a:p>
            <a:pPr algn="ctr"/>
            <a:fld id="{1AD93096-5B34-4342-9326-69289CEAE4C2}" type="slidenum">
              <a:rPr lang="en-US" smtClean="0"/>
              <a:pPr algn="ctr"/>
              <a:t>7</a:t>
            </a:fld>
            <a:endParaRPr lang="en-US" dirty="0"/>
          </a:p>
        </p:txBody>
      </p:sp>
    </p:spTree>
    <p:extLst>
      <p:ext uri="{BB962C8B-B14F-4D97-AF65-F5344CB8AC3E}">
        <p14:creationId xmlns:p14="http://schemas.microsoft.com/office/powerpoint/2010/main" val="4158819609"/>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Arial"/>
                <a:cs typeface="Arial"/>
              </a:rPr>
              <a:t>Selecting Books</a:t>
            </a:r>
            <a:endParaRPr lang="en-US" dirty="0">
              <a:latin typeface="Arial"/>
              <a:cs typeface="Arial"/>
            </a:endParaRPr>
          </a:p>
        </p:txBody>
      </p:sp>
      <p:pic>
        <p:nvPicPr>
          <p:cNvPr id="6" name="Content Placeholder 5" descr="selecting books.jpg"/>
          <p:cNvPicPr>
            <a:picLocks noGrp="1"/>
          </p:cNvPicPr>
          <p:nvPr>
            <p:ph sz="quarter" idx="1"/>
          </p:nvPr>
        </p:nvPicPr>
        <p:blipFill rotWithShape="1">
          <a:blip r:embed="rId2">
            <a:extLst>
              <a:ext uri="{28A0092B-C50C-407E-A947-70E740481C1C}">
                <a14:useLocalDpi xmlns:a14="http://schemas.microsoft.com/office/drawing/2010/main" val="0"/>
              </a:ext>
            </a:extLst>
          </a:blip>
          <a:srcRect l="1181" t="-456" r="20352" b="456"/>
          <a:stretch/>
        </p:blipFill>
        <p:spPr>
          <a:xfrm>
            <a:off x="457200" y="1828800"/>
            <a:ext cx="4070885" cy="4419678"/>
          </a:xfrm>
        </p:spPr>
      </p:pic>
      <p:sp>
        <p:nvSpPr>
          <p:cNvPr id="5" name="Content Placeholder 4"/>
          <p:cNvSpPr>
            <a:spLocks noGrp="1"/>
          </p:cNvSpPr>
          <p:nvPr>
            <p:ph sz="quarter" idx="2"/>
          </p:nvPr>
        </p:nvSpPr>
        <p:spPr/>
        <p:txBody>
          <a:bodyPr>
            <a:normAutofit fontScale="92500"/>
          </a:bodyPr>
          <a:lstStyle/>
          <a:p>
            <a:r>
              <a:rPr lang="en-US" dirty="0" smtClean="0">
                <a:latin typeface="Arial"/>
                <a:cs typeface="Arial"/>
              </a:rPr>
              <a:t>Student Interests</a:t>
            </a:r>
          </a:p>
          <a:p>
            <a:r>
              <a:rPr lang="en-US" dirty="0" smtClean="0">
                <a:latin typeface="Arial"/>
                <a:cs typeface="Arial"/>
              </a:rPr>
              <a:t>Curriculum</a:t>
            </a:r>
          </a:p>
          <a:p>
            <a:r>
              <a:rPr lang="en-US" dirty="0" smtClean="0">
                <a:latin typeface="Arial"/>
                <a:cs typeface="Arial"/>
              </a:rPr>
              <a:t>Reading Level</a:t>
            </a:r>
          </a:p>
          <a:p>
            <a:r>
              <a:rPr lang="en-US" dirty="0" smtClean="0">
                <a:latin typeface="Arial"/>
                <a:cs typeface="Arial"/>
              </a:rPr>
              <a:t>Type of Book</a:t>
            </a:r>
          </a:p>
          <a:p>
            <a:r>
              <a:rPr lang="en-US" dirty="0" smtClean="0">
                <a:latin typeface="Arial"/>
                <a:cs typeface="Arial"/>
              </a:rPr>
              <a:t>Age appropriate</a:t>
            </a:r>
          </a:p>
          <a:p>
            <a:r>
              <a:rPr lang="en-US" dirty="0" smtClean="0">
                <a:latin typeface="Arial"/>
                <a:cs typeface="Arial"/>
              </a:rPr>
              <a:t>Instructional Purpose</a:t>
            </a:r>
          </a:p>
          <a:p>
            <a:r>
              <a:rPr lang="en-US" dirty="0" smtClean="0">
                <a:latin typeface="Arial"/>
                <a:cs typeface="Arial"/>
              </a:rPr>
              <a:t>Content, complexity of sentences, words, graphics, print</a:t>
            </a:r>
            <a:endParaRPr lang="en-US" dirty="0">
              <a:latin typeface="Arial"/>
              <a:cs typeface="Arial"/>
            </a:endParaRPr>
          </a:p>
        </p:txBody>
      </p:sp>
      <p:sp>
        <p:nvSpPr>
          <p:cNvPr id="3" name="Slide Number Placeholder 2"/>
          <p:cNvSpPr>
            <a:spLocks noGrp="1"/>
          </p:cNvSpPr>
          <p:nvPr>
            <p:ph type="sldNum" sz="quarter" idx="16"/>
          </p:nvPr>
        </p:nvSpPr>
        <p:spPr/>
        <p:txBody>
          <a:bodyPr>
            <a:normAutofit fontScale="85000" lnSpcReduction="20000"/>
          </a:bodyPr>
          <a:lstStyle/>
          <a:p>
            <a:pPr algn="ctr"/>
            <a:fld id="{1AD93096-5B34-4342-9326-69289CEAE4C2}" type="slidenum">
              <a:rPr lang="en-US" smtClean="0"/>
              <a:pPr algn="ctr"/>
              <a:t>8</a:t>
            </a:fld>
            <a:endParaRPr lang="en-US" dirty="0"/>
          </a:p>
        </p:txBody>
      </p:sp>
    </p:spTree>
    <p:extLst>
      <p:ext uri="{BB962C8B-B14F-4D97-AF65-F5344CB8AC3E}">
        <p14:creationId xmlns:p14="http://schemas.microsoft.com/office/powerpoint/2010/main" val="682204716"/>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Arial"/>
                <a:cs typeface="Arial"/>
              </a:rPr>
              <a:t>Guided Reading</a:t>
            </a:r>
            <a:endParaRPr lang="en-US" dirty="0">
              <a:latin typeface="Arial"/>
              <a:cs typeface="Arial"/>
            </a:endParaRPr>
          </a:p>
        </p:txBody>
      </p:sp>
      <p:sp>
        <p:nvSpPr>
          <p:cNvPr id="4" name="Content Placeholder 3"/>
          <p:cNvSpPr>
            <a:spLocks noGrp="1"/>
          </p:cNvSpPr>
          <p:nvPr>
            <p:ph sz="quarter" idx="2"/>
          </p:nvPr>
        </p:nvSpPr>
        <p:spPr>
          <a:xfrm>
            <a:off x="4495800" y="1589566"/>
            <a:ext cx="4343399" cy="5039834"/>
          </a:xfrm>
        </p:spPr>
        <p:txBody>
          <a:bodyPr>
            <a:normAutofit fontScale="77500" lnSpcReduction="20000"/>
          </a:bodyPr>
          <a:lstStyle/>
          <a:p>
            <a:r>
              <a:rPr lang="en-US" dirty="0" smtClean="0">
                <a:latin typeface="Arial"/>
                <a:cs typeface="Arial"/>
              </a:rPr>
              <a:t>Bridge to independent reading</a:t>
            </a:r>
          </a:p>
          <a:p>
            <a:r>
              <a:rPr lang="en-US" dirty="0" smtClean="0">
                <a:latin typeface="Arial"/>
                <a:cs typeface="Arial"/>
              </a:rPr>
              <a:t>Conducted in a small group by the teacher</a:t>
            </a:r>
          </a:p>
          <a:p>
            <a:r>
              <a:rPr lang="en-US" dirty="0" smtClean="0">
                <a:latin typeface="Arial"/>
                <a:cs typeface="Arial"/>
              </a:rPr>
              <a:t>Books are at the student’s instructional level, with each student having access to the text </a:t>
            </a:r>
          </a:p>
          <a:p>
            <a:r>
              <a:rPr lang="en-US" dirty="0">
                <a:latin typeface="Arial"/>
                <a:cs typeface="Arial"/>
              </a:rPr>
              <a:t>Focused instruction goes beyond </a:t>
            </a:r>
            <a:r>
              <a:rPr lang="en-US" dirty="0" smtClean="0">
                <a:latin typeface="Arial"/>
                <a:cs typeface="Arial"/>
              </a:rPr>
              <a:t>decoding</a:t>
            </a:r>
            <a:endParaRPr lang="en-US" dirty="0" smtClean="0">
              <a:latin typeface="Arial"/>
              <a:cs typeface="Arial"/>
            </a:endParaRPr>
          </a:p>
          <a:p>
            <a:r>
              <a:rPr lang="en-US" dirty="0" smtClean="0">
                <a:latin typeface="Arial"/>
                <a:cs typeface="Arial"/>
              </a:rPr>
              <a:t>Teacher guides the students in developing language comprehension and strategies to read and understand a wide variety of texts</a:t>
            </a:r>
          </a:p>
          <a:p>
            <a:r>
              <a:rPr lang="en-US" dirty="0" smtClean="0">
                <a:latin typeface="Arial"/>
                <a:cs typeface="Arial"/>
              </a:rPr>
              <a:t>Not much discussion during book reading</a:t>
            </a:r>
          </a:p>
        </p:txBody>
      </p:sp>
      <p:pic>
        <p:nvPicPr>
          <p:cNvPr id="7" name="Content Placeholder 6" descr="guided reading.jpg"/>
          <p:cNvPicPr>
            <a:picLocks noGrp="1"/>
          </p:cNvPicPr>
          <p:nvPr>
            <p:ph sz="quarter" idx="1"/>
          </p:nvPr>
        </p:nvPicPr>
        <p:blipFill rotWithShape="1">
          <a:blip r:embed="rId2">
            <a:extLst>
              <a:ext uri="{28A0092B-C50C-407E-A947-70E740481C1C}">
                <a14:useLocalDpi xmlns:a14="http://schemas.microsoft.com/office/drawing/2010/main" val="0"/>
              </a:ext>
            </a:extLst>
          </a:blip>
          <a:srcRect l="3773" r="3014"/>
          <a:stretch/>
        </p:blipFill>
        <p:spPr>
          <a:xfrm>
            <a:off x="228600" y="1752600"/>
            <a:ext cx="4191000" cy="4267200"/>
          </a:xfrm>
        </p:spPr>
      </p:pic>
      <p:sp>
        <p:nvSpPr>
          <p:cNvPr id="3" name="Slide Number Placeholder 2"/>
          <p:cNvSpPr>
            <a:spLocks noGrp="1"/>
          </p:cNvSpPr>
          <p:nvPr>
            <p:ph type="sldNum" sz="quarter" idx="16"/>
          </p:nvPr>
        </p:nvSpPr>
        <p:spPr/>
        <p:txBody>
          <a:bodyPr>
            <a:normAutofit fontScale="85000" lnSpcReduction="20000"/>
          </a:bodyPr>
          <a:lstStyle/>
          <a:p>
            <a:pPr algn="ctr"/>
            <a:fld id="{1AD93096-5B34-4342-9326-69289CEAE4C2}" type="slidenum">
              <a:rPr lang="en-US" smtClean="0"/>
              <a:pPr algn="ctr"/>
              <a:t>9</a:t>
            </a:fld>
            <a:endParaRPr lang="en-US" dirty="0"/>
          </a:p>
        </p:txBody>
      </p:sp>
    </p:spTree>
    <p:extLst>
      <p:ext uri="{BB962C8B-B14F-4D97-AF65-F5344CB8AC3E}">
        <p14:creationId xmlns:p14="http://schemas.microsoft.com/office/powerpoint/2010/main" val="978296911"/>
      </p:ext>
    </p:extLst>
  </p:cSld>
  <p:clrMapOvr>
    <a:masterClrMapping/>
  </p:clrMapOvr>
  <p:timing>
    <p:tnLst>
      <p:par>
        <p:cTn xmlns:p14="http://schemas.microsoft.com/office/powerpoint/2010/mai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2.jpeg"/></Relationships>
</file>

<file path=ppt/theme/theme1.xml><?xml version="1.0" encoding="utf-8"?>
<a:theme xmlns:a="http://schemas.openxmlformats.org/drawingml/2006/main" name="TC103524809990">
  <a:themeElements>
    <a:clrScheme name="Paper">
      <a:dk1>
        <a:sysClr val="windowText" lastClr="000000"/>
      </a:dk1>
      <a:lt1>
        <a:sysClr val="window" lastClr="FFFFFF"/>
      </a:lt1>
      <a:dk2>
        <a:srgbClr val="444D26"/>
      </a:dk2>
      <a:lt2>
        <a:srgbClr val="FEFAC9"/>
      </a:lt2>
      <a:accent1>
        <a:srgbClr val="A5B592"/>
      </a:accent1>
      <a:accent2>
        <a:srgbClr val="F3A447"/>
      </a:accent2>
      <a:accent3>
        <a:srgbClr val="E7BC29"/>
      </a:accent3>
      <a:accent4>
        <a:srgbClr val="D092A7"/>
      </a:accent4>
      <a:accent5>
        <a:srgbClr val="9C85C0"/>
      </a:accent5>
      <a:accent6>
        <a:srgbClr val="809EC2"/>
      </a:accent6>
      <a:hlink>
        <a:srgbClr val="8E58B6"/>
      </a:hlink>
      <a:folHlink>
        <a:srgbClr val="7F6F6F"/>
      </a:folHlink>
    </a:clrScheme>
    <a:fontScheme name="Median">
      <a:maj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blipFill>
          <a:blip xmlns:r="http://schemas.openxmlformats.org/officeDocument/2006/relationships" r:embed="rId1">
            <a:duotone>
              <a:schemeClr val="phClr">
                <a:shade val="90000"/>
                <a:satMod val="140000"/>
              </a:schemeClr>
              <a:schemeClr val="phClr">
                <a:satMod val="120000"/>
              </a:schemeClr>
            </a:duotone>
          </a:blip>
          <a:tile tx="0" ty="0" sx="100000" sy="100000" flip="none" algn="tl"/>
        </a:blipFill>
        <a:blipFill>
          <a:blip xmlns:r="http://schemas.openxmlformats.org/officeDocument/2006/relationships" r:embed="rId2">
            <a:duotone>
              <a:schemeClr val="phClr">
                <a:shade val="90000"/>
                <a:satMod val="140000"/>
              </a:schemeClr>
              <a:schemeClr val="phClr">
                <a:satMod val="120000"/>
              </a:schemeClr>
            </a:duotone>
          </a:blip>
          <a:tile tx="0" ty="0" sx="100000" sy="10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0000"/>
                <a:satMod val="155000"/>
              </a:schemeClr>
            </a:gs>
            <a:gs pos="65000">
              <a:schemeClr val="phClr">
                <a:shade val="85000"/>
                <a:satMod val="155000"/>
              </a:schemeClr>
            </a:gs>
            <a:gs pos="100000">
              <a:schemeClr val="phClr">
                <a:shade val="95000"/>
                <a:satMod val="155000"/>
              </a:schemeClr>
            </a:gs>
          </a:gsLst>
          <a:lin ang="16200000" scaled="0"/>
        </a:gradFill>
      </a:fillStyleLst>
      <a:lnStyleLst>
        <a:ln w="6350" cap="rnd" cmpd="sng" algn="ctr">
          <a:solidFill>
            <a:schemeClr val="phClr">
              <a:shade val="95000"/>
              <a:satMod val="105000"/>
            </a:schemeClr>
          </a:solidFill>
          <a:prstDash val="solid"/>
        </a:ln>
        <a:ln w="25400" cap="rnd" cmpd="sng" algn="ctr">
          <a:solidFill>
            <a:schemeClr val="phClr"/>
          </a:solidFill>
          <a:prstDash val="solid"/>
        </a:ln>
        <a:ln w="34925" cap="rnd" cmpd="sng" algn="ctr">
          <a:solidFill>
            <a:schemeClr val="phClr"/>
          </a:solidFill>
          <a:prstDash val="solid"/>
        </a:ln>
      </a:lnStyleLst>
      <a:effectStyleLst>
        <a:effectStyle>
          <a:effectLst>
            <a:outerShdw blurRad="50800" algn="tl" rotWithShape="0">
              <a:srgbClr val="000000">
                <a:alpha val="64000"/>
              </a:srgbClr>
            </a:outerShdw>
          </a:effectLst>
        </a:effectStyle>
        <a:effectStyle>
          <a:effectLst>
            <a:outerShdw blurRad="39000" dist="25400" dir="5400000">
              <a:srgbClr val="000000">
                <a:alpha val="35000"/>
              </a:srgbClr>
            </a:outerShdw>
          </a:effectLst>
        </a:effectStyle>
        <a:effectStyle>
          <a:effectLst>
            <a:outerShdw blurRad="39000" dist="25400" dir="5400000">
              <a:srgbClr val="000000">
                <a:alpha val="35000"/>
              </a:srgbClr>
            </a:outerShdw>
          </a:effectLst>
          <a:scene3d>
            <a:camera prst="orthographicFront" fov="0">
              <a:rot lat="0" lon="0" rev="0"/>
            </a:camera>
            <a:lightRig rig="threePt" dir="t">
              <a:rot lat="0" lon="0" rev="0"/>
            </a:lightRig>
          </a:scene3d>
          <a:sp3d prstMaterial="matte">
            <a:bevelT h="22225"/>
          </a:sp3d>
        </a:effectStyle>
      </a:effectStyleLst>
      <a:bgFillStyleLst>
        <a:solidFill>
          <a:schemeClr val="phClr"/>
        </a:solidFill>
        <a:gradFill rotWithShape="1">
          <a:gsLst>
            <a:gs pos="0">
              <a:schemeClr val="phClr">
                <a:shade val="50000"/>
                <a:satMod val="155000"/>
              </a:schemeClr>
            </a:gs>
            <a:gs pos="35000">
              <a:schemeClr val="phClr">
                <a:shade val="75000"/>
                <a:satMod val="155000"/>
              </a:schemeClr>
            </a:gs>
            <a:gs pos="100000">
              <a:schemeClr val="phClr">
                <a:tint val="80000"/>
                <a:satMod val="255000"/>
              </a:schemeClr>
            </a:gs>
          </a:gsLst>
          <a:lin ang="16200000" scaled="0"/>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3534D3FD-D06A-455F-9219-F6CA2F50DB6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TC103524809990</Template>
  <TotalTime>0</TotalTime>
  <Words>1379</Words>
  <Application>Microsoft Macintosh PowerPoint</Application>
  <PresentationFormat>On-screen Show (4:3)</PresentationFormat>
  <Paragraphs>222</Paragraphs>
  <Slides>29</Slides>
  <Notes>1</Notes>
  <HiddenSlides>0</HiddenSlides>
  <MMClips>0</MMClips>
  <ScaleCrop>false</ScaleCrop>
  <HeadingPairs>
    <vt:vector size="4" baseType="variant">
      <vt:variant>
        <vt:lpstr>Theme</vt:lpstr>
      </vt:variant>
      <vt:variant>
        <vt:i4>1</vt:i4>
      </vt:variant>
      <vt:variant>
        <vt:lpstr>Slide Titles</vt:lpstr>
      </vt:variant>
      <vt:variant>
        <vt:i4>29</vt:i4>
      </vt:variant>
    </vt:vector>
  </HeadingPairs>
  <TitlesOfParts>
    <vt:vector size="30" baseType="lpstr">
      <vt:lpstr>TC103524809990</vt:lpstr>
      <vt:lpstr>Accessing the Curriculum for Diverse Learners</vt:lpstr>
      <vt:lpstr>Literacy is Social</vt:lpstr>
      <vt:lpstr>Reading in the classroom</vt:lpstr>
      <vt:lpstr>Reading Levels</vt:lpstr>
      <vt:lpstr>Independent Reading Level</vt:lpstr>
      <vt:lpstr>Instructional Level</vt:lpstr>
      <vt:lpstr>Frustration Level</vt:lpstr>
      <vt:lpstr>Selecting Books</vt:lpstr>
      <vt:lpstr>Guided Reading</vt:lpstr>
      <vt:lpstr>Shared Reading</vt:lpstr>
      <vt:lpstr>Both Guided and Shared Reading</vt:lpstr>
      <vt:lpstr>Before-During-After Framework</vt:lpstr>
      <vt:lpstr>Reading with intention</vt:lpstr>
      <vt:lpstr>Shared Reading</vt:lpstr>
      <vt:lpstr>Criteria for Effective Shared Reading</vt:lpstr>
      <vt:lpstr>What do students learn during shared reading?</vt:lpstr>
      <vt:lpstr>Being a Literacy Partner</vt:lpstr>
      <vt:lpstr>Dialogic Reading</vt:lpstr>
      <vt:lpstr>Dialogic Reading</vt:lpstr>
      <vt:lpstr>PEER sequence</vt:lpstr>
      <vt:lpstr>Dialogic Prompts = CROWD</vt:lpstr>
      <vt:lpstr>CROWD Prompts</vt:lpstr>
      <vt:lpstr>Dialogic Prompts</vt:lpstr>
      <vt:lpstr>Dialogic Reading</vt:lpstr>
      <vt:lpstr>Activity: Dialogic Reading</vt:lpstr>
      <vt:lpstr>Print Referencing – another part of interactive reading</vt:lpstr>
      <vt:lpstr>Print Referencing</vt:lpstr>
      <vt:lpstr>Verbal Strategies</vt:lpstr>
      <vt:lpstr>Non verbal strategies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Academic presentation for college course (textbook design)</dc:title>
  <dc:creator/>
  <cp:keywords/>
  <cp:lastModifiedBy/>
  <cp:revision>1</cp:revision>
  <dcterms:modified xsi:type="dcterms:W3CDTF">2013-10-02T18:03:09Z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TC101671251033</vt:lpwstr>
  </property>
</Properties>
</file>